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24"/>
    <p:restoredTop sz="94658"/>
  </p:normalViewPr>
  <p:slideViewPr>
    <p:cSldViewPr snapToGrid="0">
      <p:cViewPr varScale="1">
        <p:scale>
          <a:sx n="114" d="100"/>
          <a:sy n="114" d="100"/>
        </p:scale>
        <p:origin x="114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E49387B-854C-8A6F-0B8F-9C9200CF7B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66716"/>
            <a:ext cx="12192000" cy="591284"/>
          </a:xfrm>
          <a:prstGeom prst="rect">
            <a:avLst/>
          </a:prstGeom>
        </p:spPr>
      </p:pic>
      <p:pic>
        <p:nvPicPr>
          <p:cNvPr id="12" name="Picture 11" descr="A purple and white logo&#10;&#10;AI-generated content may be incorrect.">
            <a:extLst>
              <a:ext uri="{FF2B5EF4-FFF2-40B4-BE49-F238E27FC236}">
                <a16:creationId xmlns:a16="http://schemas.microsoft.com/office/drawing/2014/main" id="{BDE1C748-B0BD-9FC9-B192-37CE0E32A0A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76101" y="2011907"/>
            <a:ext cx="9417298" cy="2187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8955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74223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4C6AE-6996-EDFF-4E4F-297FA01EB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449" y="2996513"/>
            <a:ext cx="11117102" cy="864973"/>
          </a:xfrm>
        </p:spPr>
        <p:txBody>
          <a:bodyPr>
            <a:noAutofit/>
          </a:bodyPr>
          <a:lstStyle>
            <a:lvl1pPr algn="ctr">
              <a:defRPr sz="6000">
                <a:solidFill>
                  <a:schemeClr val="accent4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6839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5FB18C0-C771-AB83-6B98-DD1E3D22E2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48895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39597-3CD9-55F0-B7AC-B6774BC446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348" y="695005"/>
            <a:ext cx="10972800" cy="854718"/>
          </a:xfrm>
        </p:spPr>
        <p:txBody>
          <a:bodyPr anchor="t" anchorCtr="0">
            <a:normAutofit/>
          </a:bodyPr>
          <a:lstStyle>
            <a:lvl1pPr algn="l">
              <a:defRPr sz="4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7B9440-C3C4-957C-0043-93503FFDDB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6348" y="1754659"/>
            <a:ext cx="10972800" cy="4226010"/>
          </a:xfrm>
        </p:spPr>
        <p:txBody>
          <a:bodyPr/>
          <a:lstStyle>
            <a:lvl1pPr marL="0" indent="0" algn="l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5120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ullet Point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80BC69-31E8-21F3-4D46-6D1FACE95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348" y="1754659"/>
            <a:ext cx="10972800" cy="42286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04E4D1F-7CE8-DBD3-3C0D-AA78F95AD0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348" y="695005"/>
            <a:ext cx="10972800" cy="854718"/>
          </a:xfrm>
        </p:spPr>
        <p:txBody>
          <a:bodyPr anchor="t" anchorCtr="0">
            <a:normAutofit/>
          </a:bodyPr>
          <a:lstStyle>
            <a:lvl1pPr algn="l">
              <a:defRPr sz="4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8847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6AE57-35A0-E142-F71D-AFCC7BF8D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62D164BF-DFFE-F225-29B0-D470986384EF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6348" y="1705231"/>
            <a:ext cx="5390323" cy="4275438"/>
          </a:xfrm>
        </p:spPr>
        <p:txBody>
          <a:bodyPr/>
          <a:lstStyle>
            <a:lvl1pPr marL="0" indent="0" algn="l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63C91428-5F65-90A0-65CD-74E48A4D7136}"/>
              </a:ext>
            </a:extLst>
          </p:cNvPr>
          <p:cNvSpPr txBox="1">
            <a:spLocks/>
          </p:cNvSpPr>
          <p:nvPr userDrawn="1"/>
        </p:nvSpPr>
        <p:spPr>
          <a:xfrm>
            <a:off x="6280711" y="1705231"/>
            <a:ext cx="5390323" cy="42754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4100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 Content Bullet Poi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6AE57-35A0-E142-F71D-AFCC7BF8D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44278A-D6C1-2BD3-08F0-3599506D3B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6530" y="1705231"/>
            <a:ext cx="5420141" cy="426308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 marL="1371600" indent="0">
              <a:buNone/>
              <a:defRPr/>
            </a:lvl4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3C8D5E-FA4A-3207-5F1B-7B8ED72E6E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5330" y="1705231"/>
            <a:ext cx="5453270" cy="426308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101412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AF164-6C0D-927A-3B83-A79A51BEE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4595" y="1559184"/>
            <a:ext cx="9304637" cy="761427"/>
          </a:xfrm>
        </p:spPr>
        <p:txBody>
          <a:bodyPr wrap="square" anchor="t" anchorCtr="0">
            <a:spAutoFit/>
          </a:bodyPr>
          <a:lstStyle>
            <a:lvl1pPr algn="l">
              <a:defRPr sz="4800" b="0" i="1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8" name="Graphic 7" descr="Open quotation mark outline">
            <a:extLst>
              <a:ext uri="{FF2B5EF4-FFF2-40B4-BE49-F238E27FC236}">
                <a16:creationId xmlns:a16="http://schemas.microsoft.com/office/drawing/2014/main" id="{94E24970-0574-1882-3C66-9E3A0BF7FE1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51592" y="648729"/>
            <a:ext cx="1224000" cy="1224000"/>
          </a:xfrm>
          <a:prstGeom prst="rect">
            <a:avLst/>
          </a:prstGeom>
        </p:spPr>
      </p:pic>
      <p:pic>
        <p:nvPicPr>
          <p:cNvPr id="9" name="Graphic 8" descr="Open quotation mark outline">
            <a:extLst>
              <a:ext uri="{FF2B5EF4-FFF2-40B4-BE49-F238E27FC236}">
                <a16:creationId xmlns:a16="http://schemas.microsoft.com/office/drawing/2014/main" id="{1D9636B0-68C9-0169-E139-212234E1707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H="1" flipV="1">
            <a:off x="10523494" y="4686816"/>
            <a:ext cx="1224000" cy="12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0252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64671DB5-8E24-0F0B-F82C-B519F5BC31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93124" y="605481"/>
            <a:ext cx="10972800" cy="532576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4464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64671DB5-8E24-0F0B-F82C-B519F5BC31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93124" y="605481"/>
            <a:ext cx="10972800" cy="532576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pic>
        <p:nvPicPr>
          <p:cNvPr id="2" name="Picture Placeholder 3" descr="A map of europe with lights&#10;&#10;AI-generated content may be incorrect.">
            <a:extLst>
              <a:ext uri="{FF2B5EF4-FFF2-40B4-BE49-F238E27FC236}">
                <a16:creationId xmlns:a16="http://schemas.microsoft.com/office/drawing/2014/main" id="{361DC46C-4587-DEA7-25E2-044C71C8C8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6854" b="6854"/>
          <a:stretch>
            <a:fillRect/>
          </a:stretch>
        </p:blipFill>
        <p:spPr>
          <a:xfrm>
            <a:off x="593124" y="605481"/>
            <a:ext cx="10972800" cy="5325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6027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ontent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7EB11-F819-7D77-B09D-1B184A791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6976" y="679621"/>
            <a:ext cx="6104236" cy="818908"/>
          </a:xfrm>
        </p:spPr>
        <p:txBody>
          <a:bodyPr anchor="t" anchorCtr="0">
            <a:noAutofit/>
          </a:bodyPr>
          <a:lstStyle>
            <a:lvl1pPr>
              <a:defRPr sz="4400"/>
            </a:lvl1pPr>
          </a:lstStyle>
          <a:p>
            <a:r>
              <a:rPr lang="en-GB" dirty="0"/>
              <a:t>Click to edit Master title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D8DB67-BDCB-E739-8373-A8C23E9939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4772023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7DC5E4-F0D6-1227-A2AD-671B947FBA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36976" y="1692876"/>
            <a:ext cx="6104236" cy="4263081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5" name="Picture Placeholder 9">
            <a:extLst>
              <a:ext uri="{FF2B5EF4-FFF2-40B4-BE49-F238E27FC236}">
                <a16:creationId xmlns:a16="http://schemas.microsoft.com/office/drawing/2014/main" id="{77AA69A2-C5DF-8A4B-CE70-5E332210E1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35531" r="35531"/>
          <a:stretch/>
        </p:blipFill>
        <p:spPr>
          <a:xfrm>
            <a:off x="0" y="-1"/>
            <a:ext cx="4772023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3735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ontent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7EB11-F819-7D77-B09D-1B184A791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6976" y="679621"/>
            <a:ext cx="6104236" cy="818908"/>
          </a:xfrm>
        </p:spPr>
        <p:txBody>
          <a:bodyPr anchor="t" anchorCtr="0">
            <a:noAutofit/>
          </a:bodyPr>
          <a:lstStyle>
            <a:lvl1pPr>
              <a:defRPr sz="4400"/>
            </a:lvl1pPr>
          </a:lstStyle>
          <a:p>
            <a:r>
              <a:rPr lang="en-GB" dirty="0"/>
              <a:t>Click to edit Master title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D8DB67-BDCB-E739-8373-A8C23E9939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4772023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7DC5E4-F0D6-1227-A2AD-671B947FBA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36976" y="1692876"/>
            <a:ext cx="6104236" cy="4263081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5" name="Picture Placeholder 5" descr="A person holding a cell phone&#10;&#10;AI-generated content may be incorrect.">
            <a:extLst>
              <a:ext uri="{FF2B5EF4-FFF2-40B4-BE49-F238E27FC236}">
                <a16:creationId xmlns:a16="http://schemas.microsoft.com/office/drawing/2014/main" id="{A17C39AA-F689-8E0C-ED87-A8667D19F60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6806" r="26806"/>
          <a:stretch>
            <a:fillRect/>
          </a:stretch>
        </p:blipFill>
        <p:spPr>
          <a:xfrm>
            <a:off x="0" y="1"/>
            <a:ext cx="4772023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5248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2_Picture with Content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7EB11-F819-7D77-B09D-1B184A791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6976" y="679621"/>
            <a:ext cx="6104236" cy="818908"/>
          </a:xfrm>
        </p:spPr>
        <p:txBody>
          <a:bodyPr anchor="t" anchorCtr="0">
            <a:noAutofit/>
          </a:bodyPr>
          <a:lstStyle>
            <a:lvl1pPr>
              <a:defRPr sz="4400"/>
            </a:lvl1pPr>
          </a:lstStyle>
          <a:p>
            <a:r>
              <a:rPr lang="en-GB" dirty="0"/>
              <a:t>Click to edit Master title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D8DB67-BDCB-E739-8373-A8C23E9939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4772023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7DC5E4-F0D6-1227-A2AD-671B947FBA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36976" y="1692876"/>
            <a:ext cx="6104236" cy="4263081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5" name="Picture Placeholder 5" descr="A network of people connected to each other&#10;&#10;AI-generated content may be incorrect.">
            <a:extLst>
              <a:ext uri="{FF2B5EF4-FFF2-40B4-BE49-F238E27FC236}">
                <a16:creationId xmlns:a16="http://schemas.microsoft.com/office/drawing/2014/main" id="{65B78B85-9797-5A9B-6C0F-92EB2EB3E2C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6798" r="26798"/>
          <a:stretch>
            <a:fillRect/>
          </a:stretch>
        </p:blipFill>
        <p:spPr>
          <a:xfrm>
            <a:off x="0" y="-1"/>
            <a:ext cx="4772023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0313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3_Picture with Content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7EB11-F819-7D77-B09D-1B184A791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6976" y="679621"/>
            <a:ext cx="6104236" cy="818908"/>
          </a:xfrm>
        </p:spPr>
        <p:txBody>
          <a:bodyPr anchor="t" anchorCtr="0">
            <a:noAutofit/>
          </a:bodyPr>
          <a:lstStyle>
            <a:lvl1pPr>
              <a:defRPr sz="4400"/>
            </a:lvl1pPr>
          </a:lstStyle>
          <a:p>
            <a:r>
              <a:rPr lang="en-GB" dirty="0"/>
              <a:t>Click to edit Master title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D8DB67-BDCB-E739-8373-A8C23E9939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4772023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7DC5E4-F0D6-1227-A2AD-671B947FBA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36976" y="1692876"/>
            <a:ext cx="6104236" cy="4263081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5" name="Picture Placeholder 9">
            <a:extLst>
              <a:ext uri="{FF2B5EF4-FFF2-40B4-BE49-F238E27FC236}">
                <a16:creationId xmlns:a16="http://schemas.microsoft.com/office/drawing/2014/main" id="{2466A647-D289-24ED-B971-6DDF5AE4D6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30720" r="30720"/>
          <a:stretch/>
        </p:blipFill>
        <p:spPr>
          <a:xfrm>
            <a:off x="0" y="1"/>
            <a:ext cx="4772023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1085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4_Picture with Content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7EB11-F819-7D77-B09D-1B184A791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6976" y="679621"/>
            <a:ext cx="6104236" cy="818908"/>
          </a:xfrm>
        </p:spPr>
        <p:txBody>
          <a:bodyPr anchor="t" anchorCtr="0">
            <a:noAutofit/>
          </a:bodyPr>
          <a:lstStyle>
            <a:lvl1pPr>
              <a:defRPr sz="4400"/>
            </a:lvl1pPr>
          </a:lstStyle>
          <a:p>
            <a:r>
              <a:rPr lang="en-GB" dirty="0"/>
              <a:t>Click to edit Master title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D8DB67-BDCB-E739-8373-A8C23E9939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4772023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7DC5E4-F0D6-1227-A2AD-671B947FBA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36976" y="1692876"/>
            <a:ext cx="6104236" cy="4263081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42583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Bullet Point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7EB11-F819-7D77-B09D-1B184A791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6976" y="679621"/>
            <a:ext cx="6104236" cy="818908"/>
          </a:xfrm>
        </p:spPr>
        <p:txBody>
          <a:bodyPr anchor="t" anchorCtr="0">
            <a:noAutofit/>
          </a:bodyPr>
          <a:lstStyle>
            <a:lvl1pPr>
              <a:defRPr sz="4400"/>
            </a:lvl1pPr>
          </a:lstStyle>
          <a:p>
            <a:r>
              <a:rPr lang="en-GB" dirty="0"/>
              <a:t>Click to edit Master title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D8DB67-BDCB-E739-8373-A8C23E9939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4772023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99CFE946-555D-2279-28D9-53D65744DCEC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436975" y="1692876"/>
            <a:ext cx="6104235" cy="426308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2315443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5FB18C0-C771-AB83-6B98-DD1E3D22E2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pic>
        <p:nvPicPr>
          <p:cNvPr id="2" name="Picture 3" descr="A purple and blue logo&#10;&#10;AI-generated content may be incorrect.">
            <a:extLst>
              <a:ext uri="{FF2B5EF4-FFF2-40B4-BE49-F238E27FC236}">
                <a16:creationId xmlns:a16="http://schemas.microsoft.com/office/drawing/2014/main" id="{5B343346-DC1C-388B-B1B4-DD28B0AD8D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430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F63784-99DD-0E54-6120-28BF4ECFE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530" y="617838"/>
            <a:ext cx="11092070" cy="86497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DD2AD0-5150-9BA4-5C2B-4CECAD566C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6530" y="1692876"/>
            <a:ext cx="11092070" cy="4290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19" name="Picture 18" descr="A close-up of a logo&#10;&#10;AI-generated content may be incorrect.">
            <a:extLst>
              <a:ext uri="{FF2B5EF4-FFF2-40B4-BE49-F238E27FC236}">
                <a16:creationId xmlns:a16="http://schemas.microsoft.com/office/drawing/2014/main" id="{AFF6F85F-0657-952D-D8D1-EAE3A7C3D1CC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9678055" y="6193422"/>
            <a:ext cx="2314135" cy="521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682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68" r:id="rId2"/>
    <p:sldLayoutId id="2147483658" r:id="rId3"/>
    <p:sldLayoutId id="2147483666" r:id="rId4"/>
    <p:sldLayoutId id="2147483649" r:id="rId5"/>
    <p:sldLayoutId id="2147483650" r:id="rId6"/>
    <p:sldLayoutId id="2147483659" r:id="rId7"/>
    <p:sldLayoutId id="2147483652" r:id="rId8"/>
    <p:sldLayoutId id="2147483651" r:id="rId9"/>
    <p:sldLayoutId id="2147483655" r:id="rId10"/>
    <p:sldLayoutId id="2147483665" r:id="rId11"/>
    <p:sldLayoutId id="2147483657" r:id="rId12"/>
    <p:sldLayoutId id="2147483661" r:id="rId13"/>
    <p:sldLayoutId id="2147483662" r:id="rId14"/>
    <p:sldLayoutId id="2147483663" r:id="rId15"/>
    <p:sldLayoutId id="2147483664" r:id="rId16"/>
    <p:sldLayoutId id="2147483660" r:id="rId17"/>
    <p:sldLayoutId id="2147483667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urple and blue logo&#10;&#10;AI-generated content may be incorrect.">
            <a:extLst>
              <a:ext uri="{FF2B5EF4-FFF2-40B4-BE49-F238E27FC236}">
                <a16:creationId xmlns:a16="http://schemas.microsoft.com/office/drawing/2014/main" id="{C9CAAE87-C12C-25F5-71C6-3F248CE450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4269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33"/>
      </a:dk1>
      <a:lt1>
        <a:srgbClr val="FFFFFF"/>
      </a:lt1>
      <a:dk2>
        <a:srgbClr val="0E2841"/>
      </a:dk2>
      <a:lt2>
        <a:srgbClr val="E8E8E8"/>
      </a:lt2>
      <a:accent1>
        <a:srgbClr val="CD86B9"/>
      </a:accent1>
      <a:accent2>
        <a:srgbClr val="953593"/>
      </a:accent2>
      <a:accent3>
        <a:srgbClr val="0D5BA2"/>
      </a:accent3>
      <a:accent4>
        <a:srgbClr val="51A4AC"/>
      </a:accent4>
      <a:accent5>
        <a:srgbClr val="3750BC"/>
      </a:accent5>
      <a:accent6>
        <a:srgbClr val="A4A4A4"/>
      </a:accent6>
      <a:hlink>
        <a:srgbClr val="6BC7BC"/>
      </a:hlink>
      <a:folHlink>
        <a:srgbClr val="E797D5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neVoice27.potx" id="{1E8342B6-207B-4426-93B9-38FB29C189C0}" vid="{8722D6B1-0290-4901-A056-107E18C15619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C7991D4C9875B458BA29A723C19A4C3" ma:contentTypeVersion="11" ma:contentTypeDescription="Create a new document." ma:contentTypeScope="" ma:versionID="94ab6c81365f3f34cea81f9e3246701f">
  <xsd:schema xmlns:xsd="http://www.w3.org/2001/XMLSchema" xmlns:xs="http://www.w3.org/2001/XMLSchema" xmlns:p="http://schemas.microsoft.com/office/2006/metadata/properties" xmlns:ns2="30248a48-306d-4d16-8bc6-4b2f28772c93" xmlns:ns3="42d28b44-c254-46eb-9fe4-2565a45f1c5b" targetNamespace="http://schemas.microsoft.com/office/2006/metadata/properties" ma:root="true" ma:fieldsID="86eca1b08cae4a4da8a9cc5789ad7017" ns2:_="" ns3:_="">
    <xsd:import namespace="30248a48-306d-4d16-8bc6-4b2f28772c93"/>
    <xsd:import namespace="42d28b44-c254-46eb-9fe4-2565a45f1c5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248a48-306d-4d16-8bc6-4b2f28772c9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7db58dcb-01be-4740-b3e1-04b73f7e8fe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d28b44-c254-46eb-9fe4-2565a45f1c5b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c6fed1c7-7c0c-4f77-86f1-31c0a443d8fc}" ma:internalName="TaxCatchAll" ma:showField="CatchAllData" ma:web="42d28b44-c254-46eb-9fe4-2565a45f1c5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0248a48-306d-4d16-8bc6-4b2f28772c93">
      <Terms xmlns="http://schemas.microsoft.com/office/infopath/2007/PartnerControls"/>
    </lcf76f155ced4ddcb4097134ff3c332f>
    <TaxCatchAll xmlns="42d28b44-c254-46eb-9fe4-2565a45f1c5b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63C1997-BE98-4F6F-83F4-F5D9CB77269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0248a48-306d-4d16-8bc6-4b2f28772c93"/>
    <ds:schemaRef ds:uri="42d28b44-c254-46eb-9fe4-2565a45f1c5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B74E527-D543-4D19-BBF1-FA3E59E68449}">
  <ds:schemaRefs>
    <ds:schemaRef ds:uri="http://purl.org/dc/elements/1.1/"/>
    <ds:schemaRef ds:uri="http://schemas.microsoft.com/office/2006/metadata/properties"/>
    <ds:schemaRef ds:uri="http://purl.org/dc/dcmitype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42d28b44-c254-46eb-9fe4-2565a45f1c5b"/>
    <ds:schemaRef ds:uri="30248a48-306d-4d16-8bc6-4b2f28772c93"/>
  </ds:schemaRefs>
</ds:datastoreItem>
</file>

<file path=customXml/itemProps3.xml><?xml version="1.0" encoding="utf-8"?>
<ds:datastoreItem xmlns:ds="http://schemas.openxmlformats.org/officeDocument/2006/customXml" ds:itemID="{588C1BF6-D6EE-49B3-A548-C311E50916A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Megan Betteridge</dc:creator>
  <cp:lastModifiedBy>Tor Tjeransen</cp:lastModifiedBy>
  <cp:revision>17</cp:revision>
  <dcterms:created xsi:type="dcterms:W3CDTF">2025-10-06T21:39:26Z</dcterms:created>
  <dcterms:modified xsi:type="dcterms:W3CDTF">2026-06-07T11:09:09Z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0x0101009C7991D4C9875B458BA29A723C19A4C3</vt:lpwstr>
  </property>
  <property fmtid="{D5CDD505-2E9C-101B-9397-08002B2CF9AE}" pid="3" name="MediaServiceImageTags">
    <vt:lpwstr/>
  </property>
</Properties>
</file>