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Helvetica Now Display Heavy Italics" charset="1" panose="020B0A04030202090204"/>
      <p:regular r:id="rId16"/>
    </p:embeddedFont>
    <p:embeddedFont>
      <p:font typeface="Helvetica Now Display Bold Italics" charset="1" panose="020B0904030202090204"/>
      <p:regular r:id="rId17"/>
    </p:embeddedFont>
    <p:embeddedFont>
      <p:font typeface="Helvetica Now Display Heavy" charset="1" panose="020B0A04030202020204"/>
      <p:regular r:id="rId18"/>
    </p:embeddedFont>
    <p:embeddedFont>
      <p:font typeface="Helvetica Now Display Italics" charset="1" panose="020B0504030202090204"/>
      <p:regular r:id="rId19"/>
    </p:embeddedFont>
    <p:embeddedFont>
      <p:font typeface="Helvetica Now Display Bold" charset="1" panose="020B0804030202020204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svg" Type="http://schemas.openxmlformats.org/officeDocument/2006/relationships/image"/><Relationship Id="rId11" Target="../media/image12.png" Type="http://schemas.openxmlformats.org/officeDocument/2006/relationships/image"/><Relationship Id="rId12" Target="../media/image13.png" Type="http://schemas.openxmlformats.org/officeDocument/2006/relationships/image"/><Relationship Id="rId13" Target="../media/image14.png" Type="http://schemas.openxmlformats.org/officeDocument/2006/relationships/image"/><Relationship Id="rId14" Target="../media/image15.png" Type="http://schemas.openxmlformats.org/officeDocument/2006/relationships/image"/><Relationship Id="rId15" Target="../media/image16.png" Type="http://schemas.openxmlformats.org/officeDocument/2006/relationships/image"/><Relationship Id="rId16" Target="../media/image17.png" Type="http://schemas.openxmlformats.org/officeDocument/2006/relationships/image"/><Relationship Id="rId17" Target="../media/image18.png" Type="http://schemas.openxmlformats.org/officeDocument/2006/relationships/image"/><Relationship Id="rId18" Target="../media/image19.png" Type="http://schemas.openxmlformats.org/officeDocument/2006/relationships/image"/><Relationship Id="rId19" Target="../media/image20.png" Type="http://schemas.openxmlformats.org/officeDocument/2006/relationships/image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Relationship Id="rId7" Target="../media/image8.png" Type="http://schemas.openxmlformats.org/officeDocument/2006/relationships/image"/><Relationship Id="rId8" Target="../media/image9.pn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Relationship Id="rId6" Target="../media/image23.png" Type="http://schemas.openxmlformats.org/officeDocument/2006/relationships/image"/><Relationship Id="rId7" Target="../media/image24.png" Type="http://schemas.openxmlformats.org/officeDocument/2006/relationships/image"/><Relationship Id="rId8" Target="../media/image2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9.png" Type="http://schemas.openxmlformats.org/officeDocument/2006/relationships/image"/><Relationship Id="rId7" Target="../media/image17.png" Type="http://schemas.openxmlformats.org/officeDocument/2006/relationships/image"/><Relationship Id="rId8" Target="../media/image1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3.svg" Type="http://schemas.openxmlformats.org/officeDocument/2006/relationships/image"/><Relationship Id="rId12" Target="../media/image34.png" Type="http://schemas.openxmlformats.org/officeDocument/2006/relationships/image"/><Relationship Id="rId13" Target="../media/image35.svg" Type="http://schemas.openxmlformats.org/officeDocument/2006/relationships/image"/><Relationship Id="rId14" Target="../media/image36.png" Type="http://schemas.openxmlformats.org/officeDocument/2006/relationships/image"/><Relationship Id="rId15" Target="../media/image37.svg" Type="http://schemas.openxmlformats.org/officeDocument/2006/relationships/image"/><Relationship Id="rId2" Target="../media/image3.jpeg" Type="http://schemas.openxmlformats.org/officeDocument/2006/relationships/image"/><Relationship Id="rId3" Target="../media/image26.png" Type="http://schemas.openxmlformats.org/officeDocument/2006/relationships/image"/><Relationship Id="rId4" Target="../media/image22.png" Type="http://schemas.openxmlformats.org/officeDocument/2006/relationships/image"/><Relationship Id="rId5" Target="../media/image27.pn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4.png" Type="http://schemas.openxmlformats.org/officeDocument/2006/relationships/image"/><Relationship Id="rId4" Target="../media/image26.png" Type="http://schemas.openxmlformats.org/officeDocument/2006/relationships/image"/><Relationship Id="rId5" Target="../media/image3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00355" y="500897"/>
            <a:ext cx="12463995" cy="4404878"/>
          </a:xfrm>
          <a:custGeom>
            <a:avLst/>
            <a:gdLst/>
            <a:ahLst/>
            <a:cxnLst/>
            <a:rect r="r" b="b" t="t" l="l"/>
            <a:pathLst>
              <a:path h="4404878" w="12463995">
                <a:moveTo>
                  <a:pt x="0" y="0"/>
                </a:moveTo>
                <a:lnTo>
                  <a:pt x="12463994" y="0"/>
                </a:lnTo>
                <a:lnTo>
                  <a:pt x="12463994" y="4404878"/>
                </a:lnTo>
                <a:lnTo>
                  <a:pt x="0" y="44048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86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556727" y="5143500"/>
            <a:ext cx="5014174" cy="4343332"/>
          </a:xfrm>
          <a:custGeom>
            <a:avLst/>
            <a:gdLst/>
            <a:ahLst/>
            <a:cxnLst/>
            <a:rect r="r" b="b" t="t" l="l"/>
            <a:pathLst>
              <a:path h="4343332" w="5014174">
                <a:moveTo>
                  <a:pt x="0" y="0"/>
                </a:moveTo>
                <a:lnTo>
                  <a:pt x="5014174" y="0"/>
                </a:lnTo>
                <a:lnTo>
                  <a:pt x="5014174" y="4343332"/>
                </a:lnTo>
                <a:lnTo>
                  <a:pt x="0" y="43433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00355" y="500897"/>
            <a:ext cx="12463995" cy="4404878"/>
          </a:xfrm>
          <a:custGeom>
            <a:avLst/>
            <a:gdLst/>
            <a:ahLst/>
            <a:cxnLst/>
            <a:rect r="r" b="b" t="t" l="l"/>
            <a:pathLst>
              <a:path h="4404878" w="12463995">
                <a:moveTo>
                  <a:pt x="0" y="0"/>
                </a:moveTo>
                <a:lnTo>
                  <a:pt x="12463994" y="0"/>
                </a:lnTo>
                <a:lnTo>
                  <a:pt x="12463994" y="4404878"/>
                </a:lnTo>
                <a:lnTo>
                  <a:pt x="0" y="44048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86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218293" y="5506960"/>
            <a:ext cx="10028118" cy="3751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3"/>
              </a:lnSpc>
            </a:pPr>
            <a:r>
              <a:rPr lang="en-US" b="true" sz="4943" i="true" spc="103">
                <a:solidFill>
                  <a:srgbClr val="FFFFFF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Er det </a:t>
            </a:r>
            <a:r>
              <a:rPr lang="en-US" b="true" sz="4943" i="true" spc="103">
                <a:solidFill>
                  <a:srgbClr val="0CC0DF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INTERNE NAVNET</a:t>
            </a:r>
            <a:r>
              <a:rPr lang="en-US" b="true" sz="4943" i="true" spc="103">
                <a:solidFill>
                  <a:srgbClr val="FFFFFF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 på det nye globale evangelismeprosjektet til Adventistkirken. Navnet og logoen skal brukes </a:t>
            </a:r>
            <a:r>
              <a:rPr lang="en-US" b="true" sz="4943" i="true" spc="103">
                <a:solidFill>
                  <a:srgbClr val="0CC0DF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INNAD</a:t>
            </a:r>
            <a:r>
              <a:rPr lang="en-US" b="true" sz="4943" i="true" spc="103">
                <a:solidFill>
                  <a:srgbClr val="FFFFFF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 i våre menigheter.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636913" y="549729"/>
            <a:ext cx="5014174" cy="4343332"/>
          </a:xfrm>
          <a:custGeom>
            <a:avLst/>
            <a:gdLst/>
            <a:ahLst/>
            <a:cxnLst/>
            <a:rect r="r" b="b" t="t" l="l"/>
            <a:pathLst>
              <a:path h="4343332" w="5014174">
                <a:moveTo>
                  <a:pt x="0" y="0"/>
                </a:moveTo>
                <a:lnTo>
                  <a:pt x="5014174" y="0"/>
                </a:lnTo>
                <a:lnTo>
                  <a:pt x="5014174" y="4343332"/>
                </a:lnTo>
                <a:lnTo>
                  <a:pt x="0" y="43433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129941" y="5472348"/>
            <a:ext cx="10028118" cy="3132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3"/>
              </a:lnSpc>
            </a:pPr>
            <a:r>
              <a:rPr lang="en-US" b="true" sz="4943" i="true" spc="103">
                <a:solidFill>
                  <a:srgbClr val="FFFFFF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Er det </a:t>
            </a:r>
            <a:r>
              <a:rPr lang="en-US" b="true" sz="4943" i="true" spc="103">
                <a:solidFill>
                  <a:srgbClr val="B330F8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EKSTERNE</a:t>
            </a:r>
            <a:r>
              <a:rPr lang="en-US" b="true" sz="4943" i="true" spc="103">
                <a:solidFill>
                  <a:srgbClr val="FFFFFF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 på det nye globale evangelismeprosjektet til Adventistkirken. Navnet og logoen skal brukes </a:t>
            </a:r>
            <a:r>
              <a:rPr lang="en-US" b="true" sz="4943" i="true" spc="103">
                <a:solidFill>
                  <a:srgbClr val="B330F8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UTAD</a:t>
            </a:r>
            <a:r>
              <a:rPr lang="en-US" b="true" sz="4943" i="true" spc="103">
                <a:solidFill>
                  <a:srgbClr val="FFFFFF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 i våre menigheter.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76448" y="1451310"/>
            <a:ext cx="15935103" cy="13130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60"/>
              </a:lnSpc>
            </a:pPr>
            <a:r>
              <a:rPr lang="en-US" b="true" sz="9960" i="true" spc="209">
                <a:gradFill>
                  <a:gsLst>
                    <a:gs pos="0">
                      <a:srgbClr val="5170FF">
                        <a:alpha val="100000"/>
                      </a:srgbClr>
                    </a:gs>
                    <a:gs pos="100000">
                      <a:srgbClr val="FF66C4">
                        <a:alpha val="100000"/>
                      </a:srgbClr>
                    </a:gs>
                  </a:gsLst>
                  <a:lin ang="0"/>
                </a:gra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HVA HANDLER DET OM?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3699955" y="3763291"/>
            <a:ext cx="10888089" cy="4989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3"/>
              </a:lnSpc>
            </a:pPr>
            <a:r>
              <a:rPr lang="en-US" b="true" sz="4943" i="true" spc="103">
                <a:solidFill>
                  <a:srgbClr val="FFFFFF"/>
                </a:solidFill>
                <a:latin typeface="Helvetica Now Display Bold Italics"/>
                <a:ea typeface="Helvetica Now Display Bold Italics"/>
                <a:cs typeface="Helvetica Now Display Bold Italics"/>
                <a:sym typeface="Helvetica Now Display Bold Italics"/>
              </a:rPr>
              <a:t>Prosjektet er en markering av Jesu dåp for snart 2000 år siden. </a:t>
            </a:r>
          </a:p>
          <a:p>
            <a:pPr algn="ctr">
              <a:lnSpc>
                <a:spcPts val="4893"/>
              </a:lnSpc>
            </a:pPr>
          </a:p>
          <a:p>
            <a:pPr algn="ctr">
              <a:lnSpc>
                <a:spcPts val="4893"/>
              </a:lnSpc>
            </a:pPr>
            <a:r>
              <a:rPr lang="en-US" b="true" sz="4943" i="true" spc="103">
                <a:solidFill>
                  <a:srgbClr val="FFFFFF"/>
                </a:solidFill>
                <a:latin typeface="Helvetica Now Display Bold Italics"/>
                <a:ea typeface="Helvetica Now Display Bold Italics"/>
                <a:cs typeface="Helvetica Now Display Bold Italics"/>
                <a:sym typeface="Helvetica Now Display Bold Italics"/>
              </a:rPr>
              <a:t>Alle medlemmer oppfordres i perioden </a:t>
            </a:r>
            <a:r>
              <a:rPr lang="en-US" b="true" sz="4943" i="true" spc="103">
                <a:solidFill>
                  <a:srgbClr val="0CC0DF"/>
                </a:solidFill>
                <a:latin typeface="Helvetica Now Display Bold Italics"/>
                <a:ea typeface="Helvetica Now Display Bold Italics"/>
                <a:cs typeface="Helvetica Now Display Bold Italics"/>
                <a:sym typeface="Helvetica Now Display Bold Italics"/>
              </a:rPr>
              <a:t>5. sep 2026 - 5. sep 2027</a:t>
            </a:r>
            <a:r>
              <a:rPr lang="en-US" b="true" sz="4943" i="true" spc="103">
                <a:solidFill>
                  <a:srgbClr val="FFFFFF"/>
                </a:solidFill>
                <a:latin typeface="Helvetica Now Display Bold Italics"/>
                <a:ea typeface="Helvetica Now Display Bold Italics"/>
                <a:cs typeface="Helvetica Now Display Bold Italics"/>
                <a:sym typeface="Helvetica Now Display Bold Italics"/>
              </a:rPr>
              <a:t> til å dele Jesus i sine sosiale medier, på sine egne måter og til sine venner og familie.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459477" y="3748196"/>
            <a:ext cx="15935103" cy="2560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60"/>
              </a:lnSpc>
            </a:pPr>
            <a:r>
              <a:rPr lang="en-US" b="true" sz="9960" i="true" spc="209">
                <a:gradFill>
                  <a:gsLst>
                    <a:gs pos="0">
                      <a:srgbClr val="5170FF">
                        <a:alpha val="100000"/>
                      </a:srgbClr>
                    </a:gs>
                    <a:gs pos="100000">
                      <a:srgbClr val="FF66C4">
                        <a:alpha val="100000"/>
                      </a:srgbClr>
                    </a:gs>
                  </a:gsLst>
                  <a:lin ang="0"/>
                </a:gra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OPPSTARTEN ER</a:t>
            </a:r>
          </a:p>
          <a:p>
            <a:pPr algn="ctr">
              <a:lnSpc>
                <a:spcPts val="9860"/>
              </a:lnSpc>
            </a:pPr>
            <a:r>
              <a:rPr lang="en-US" b="true" sz="9960" i="true" spc="209">
                <a:gradFill>
                  <a:gsLst>
                    <a:gs pos="0">
                      <a:srgbClr val="5170FF">
                        <a:alpha val="100000"/>
                      </a:srgbClr>
                    </a:gs>
                    <a:gs pos="100000">
                      <a:srgbClr val="FF66C4">
                        <a:alpha val="100000"/>
                      </a:srgbClr>
                    </a:gs>
                  </a:gsLst>
                  <a:lin ang="0"/>
                </a:gra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I DAG!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0" y="-161092"/>
            <a:ext cx="18288000" cy="10609183"/>
          </a:xfrm>
          <a:custGeom>
            <a:avLst/>
            <a:gdLst/>
            <a:ahLst/>
            <a:cxnLst/>
            <a:rect r="r" b="b" t="t" l="l"/>
            <a:pathLst>
              <a:path h="10609183" w="18288000">
                <a:moveTo>
                  <a:pt x="0" y="0"/>
                </a:moveTo>
                <a:lnTo>
                  <a:pt x="18288000" y="0"/>
                </a:lnTo>
                <a:lnTo>
                  <a:pt x="18288000" y="10609184"/>
                </a:lnTo>
                <a:lnTo>
                  <a:pt x="0" y="106091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523" t="-19079" r="0" b="-1907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124870" y="2766397"/>
            <a:ext cx="8291236" cy="5872531"/>
          </a:xfrm>
          <a:custGeom>
            <a:avLst/>
            <a:gdLst/>
            <a:ahLst/>
            <a:cxnLst/>
            <a:rect r="r" b="b" t="t" l="l"/>
            <a:pathLst>
              <a:path h="5872531" w="8291236">
                <a:moveTo>
                  <a:pt x="0" y="0"/>
                </a:moveTo>
                <a:lnTo>
                  <a:pt x="8291236" y="0"/>
                </a:lnTo>
                <a:lnTo>
                  <a:pt x="8291236" y="5872530"/>
                </a:lnTo>
                <a:lnTo>
                  <a:pt x="0" y="58725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687" r="0" b="-1573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830054" y="3144678"/>
            <a:ext cx="4903586" cy="3285402"/>
          </a:xfrm>
          <a:custGeom>
            <a:avLst/>
            <a:gdLst/>
            <a:ahLst/>
            <a:cxnLst/>
            <a:rect r="r" b="b" t="t" l="l"/>
            <a:pathLst>
              <a:path h="3285402" w="4903586">
                <a:moveTo>
                  <a:pt x="0" y="0"/>
                </a:moveTo>
                <a:lnTo>
                  <a:pt x="4903585" y="0"/>
                </a:lnTo>
                <a:lnTo>
                  <a:pt x="4903585" y="3285402"/>
                </a:lnTo>
                <a:lnTo>
                  <a:pt x="0" y="32854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862495" y="6020418"/>
            <a:ext cx="1512441" cy="1512441"/>
          </a:xfrm>
          <a:custGeom>
            <a:avLst/>
            <a:gdLst/>
            <a:ahLst/>
            <a:cxnLst/>
            <a:rect r="r" b="b" t="t" l="l"/>
            <a:pathLst>
              <a:path h="1512441" w="1512441">
                <a:moveTo>
                  <a:pt x="0" y="0"/>
                </a:moveTo>
                <a:lnTo>
                  <a:pt x="1512441" y="0"/>
                </a:lnTo>
                <a:lnTo>
                  <a:pt x="1512441" y="1512442"/>
                </a:lnTo>
                <a:lnTo>
                  <a:pt x="0" y="15124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726021" y="5722147"/>
            <a:ext cx="1512441" cy="1512441"/>
          </a:xfrm>
          <a:custGeom>
            <a:avLst/>
            <a:gdLst/>
            <a:ahLst/>
            <a:cxnLst/>
            <a:rect r="r" b="b" t="t" l="l"/>
            <a:pathLst>
              <a:path h="1512441" w="1512441">
                <a:moveTo>
                  <a:pt x="0" y="0"/>
                </a:moveTo>
                <a:lnTo>
                  <a:pt x="1512441" y="0"/>
                </a:lnTo>
                <a:lnTo>
                  <a:pt x="1512441" y="1512441"/>
                </a:lnTo>
                <a:lnTo>
                  <a:pt x="0" y="15124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588247" y="6776639"/>
            <a:ext cx="7977526" cy="2126215"/>
          </a:xfrm>
          <a:custGeom>
            <a:avLst/>
            <a:gdLst/>
            <a:ahLst/>
            <a:cxnLst/>
            <a:rect r="r" b="b" t="t" l="l"/>
            <a:pathLst>
              <a:path h="2126215" w="7977526">
                <a:moveTo>
                  <a:pt x="0" y="0"/>
                </a:moveTo>
                <a:lnTo>
                  <a:pt x="7977526" y="0"/>
                </a:lnTo>
                <a:lnTo>
                  <a:pt x="7977526" y="2126215"/>
                </a:lnTo>
                <a:lnTo>
                  <a:pt x="0" y="21262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368" t="-208687" r="-5750" b="-47294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058852" y="4427004"/>
            <a:ext cx="2797556" cy="4006153"/>
          </a:xfrm>
          <a:custGeom>
            <a:avLst/>
            <a:gdLst/>
            <a:ahLst/>
            <a:cxnLst/>
            <a:rect r="r" b="b" t="t" l="l"/>
            <a:pathLst>
              <a:path h="4006153" w="2797556">
                <a:moveTo>
                  <a:pt x="0" y="0"/>
                </a:moveTo>
                <a:lnTo>
                  <a:pt x="2797556" y="0"/>
                </a:lnTo>
                <a:lnTo>
                  <a:pt x="2797556" y="4006153"/>
                </a:lnTo>
                <a:lnTo>
                  <a:pt x="0" y="40061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2976" t="0" r="-33996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539401" y="7641992"/>
            <a:ext cx="1512441" cy="1512441"/>
          </a:xfrm>
          <a:custGeom>
            <a:avLst/>
            <a:gdLst/>
            <a:ahLst/>
            <a:cxnLst/>
            <a:rect r="r" b="b" t="t" l="l"/>
            <a:pathLst>
              <a:path h="1512441" w="1512441">
                <a:moveTo>
                  <a:pt x="0" y="0"/>
                </a:moveTo>
                <a:lnTo>
                  <a:pt x="1512441" y="0"/>
                </a:lnTo>
                <a:lnTo>
                  <a:pt x="1512441" y="1512441"/>
                </a:lnTo>
                <a:lnTo>
                  <a:pt x="0" y="15124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565588" y="7543687"/>
            <a:ext cx="1512441" cy="1512441"/>
          </a:xfrm>
          <a:custGeom>
            <a:avLst/>
            <a:gdLst/>
            <a:ahLst/>
            <a:cxnLst/>
            <a:rect r="r" b="b" t="t" l="l"/>
            <a:pathLst>
              <a:path h="1512441" w="1512441">
                <a:moveTo>
                  <a:pt x="0" y="0"/>
                </a:moveTo>
                <a:lnTo>
                  <a:pt x="1512441" y="0"/>
                </a:lnTo>
                <a:lnTo>
                  <a:pt x="1512441" y="1512441"/>
                </a:lnTo>
                <a:lnTo>
                  <a:pt x="0" y="15124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3839921" y="2266073"/>
            <a:ext cx="4030217" cy="4288494"/>
          </a:xfrm>
          <a:custGeom>
            <a:avLst/>
            <a:gdLst/>
            <a:ahLst/>
            <a:cxnLst/>
            <a:rect r="r" b="b" t="t" l="l"/>
            <a:pathLst>
              <a:path h="4288494" w="4030217">
                <a:moveTo>
                  <a:pt x="0" y="0"/>
                </a:moveTo>
                <a:lnTo>
                  <a:pt x="4030217" y="0"/>
                </a:lnTo>
                <a:lnTo>
                  <a:pt x="4030217" y="4288495"/>
                </a:lnTo>
                <a:lnTo>
                  <a:pt x="0" y="42884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2607" t="0" r="-27405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403213" y="5798347"/>
            <a:ext cx="1512441" cy="1512441"/>
          </a:xfrm>
          <a:custGeom>
            <a:avLst/>
            <a:gdLst/>
            <a:ahLst/>
            <a:cxnLst/>
            <a:rect r="r" b="b" t="t" l="l"/>
            <a:pathLst>
              <a:path h="1512441" w="1512441">
                <a:moveTo>
                  <a:pt x="0" y="0"/>
                </a:moveTo>
                <a:lnTo>
                  <a:pt x="1512441" y="0"/>
                </a:lnTo>
                <a:lnTo>
                  <a:pt x="1512441" y="1512441"/>
                </a:lnTo>
                <a:lnTo>
                  <a:pt x="0" y="15124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588247" y="5638915"/>
            <a:ext cx="1512441" cy="1512441"/>
          </a:xfrm>
          <a:custGeom>
            <a:avLst/>
            <a:gdLst/>
            <a:ahLst/>
            <a:cxnLst/>
            <a:rect r="r" b="b" t="t" l="l"/>
            <a:pathLst>
              <a:path h="1512441" w="1512441">
                <a:moveTo>
                  <a:pt x="0" y="0"/>
                </a:moveTo>
                <a:lnTo>
                  <a:pt x="1512441" y="0"/>
                </a:lnTo>
                <a:lnTo>
                  <a:pt x="1512441" y="1512441"/>
                </a:lnTo>
                <a:lnTo>
                  <a:pt x="0" y="15124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5214302" y="4758207"/>
            <a:ext cx="2655836" cy="3674950"/>
          </a:xfrm>
          <a:custGeom>
            <a:avLst/>
            <a:gdLst/>
            <a:ahLst/>
            <a:cxnLst/>
            <a:rect r="r" b="b" t="t" l="l"/>
            <a:pathLst>
              <a:path h="3674950" w="2655836">
                <a:moveTo>
                  <a:pt x="0" y="0"/>
                </a:moveTo>
                <a:lnTo>
                  <a:pt x="2655836" y="0"/>
                </a:lnTo>
                <a:lnTo>
                  <a:pt x="2655836" y="3674950"/>
                </a:lnTo>
                <a:lnTo>
                  <a:pt x="0" y="36749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09655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905628" y="7951243"/>
            <a:ext cx="1519590" cy="1519590"/>
          </a:xfrm>
          <a:custGeom>
            <a:avLst/>
            <a:gdLst/>
            <a:ahLst/>
            <a:cxnLst/>
            <a:rect r="r" b="b" t="t" l="l"/>
            <a:pathLst>
              <a:path h="1519590" w="1519590">
                <a:moveTo>
                  <a:pt x="0" y="0"/>
                </a:moveTo>
                <a:lnTo>
                  <a:pt x="1519590" y="0"/>
                </a:lnTo>
                <a:lnTo>
                  <a:pt x="1519590" y="1519589"/>
                </a:lnTo>
                <a:lnTo>
                  <a:pt x="0" y="15195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646992" y="7532860"/>
            <a:ext cx="1512441" cy="1512441"/>
          </a:xfrm>
          <a:custGeom>
            <a:avLst/>
            <a:gdLst/>
            <a:ahLst/>
            <a:cxnLst/>
            <a:rect r="r" b="b" t="t" l="l"/>
            <a:pathLst>
              <a:path h="1512441" w="1512441">
                <a:moveTo>
                  <a:pt x="0" y="0"/>
                </a:moveTo>
                <a:lnTo>
                  <a:pt x="1512441" y="0"/>
                </a:lnTo>
                <a:lnTo>
                  <a:pt x="1512441" y="1512441"/>
                </a:lnTo>
                <a:lnTo>
                  <a:pt x="0" y="15124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7234635">
            <a:off x="16442057" y="8195604"/>
            <a:ext cx="2774557" cy="2164154"/>
          </a:xfrm>
          <a:custGeom>
            <a:avLst/>
            <a:gdLst/>
            <a:ahLst/>
            <a:cxnLst/>
            <a:rect r="r" b="b" t="t" l="l"/>
            <a:pathLst>
              <a:path h="2164154" w="2774557">
                <a:moveTo>
                  <a:pt x="0" y="0"/>
                </a:moveTo>
                <a:lnTo>
                  <a:pt x="2774557" y="0"/>
                </a:lnTo>
                <a:lnTo>
                  <a:pt x="2774557" y="2164154"/>
                </a:lnTo>
                <a:lnTo>
                  <a:pt x="0" y="21641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471035" y="6105986"/>
            <a:ext cx="3175633" cy="4181014"/>
          </a:xfrm>
          <a:custGeom>
            <a:avLst/>
            <a:gdLst/>
            <a:ahLst/>
            <a:cxnLst/>
            <a:rect r="r" b="b" t="t" l="l"/>
            <a:pathLst>
              <a:path h="4181014" w="3175633">
                <a:moveTo>
                  <a:pt x="0" y="0"/>
                </a:moveTo>
                <a:lnTo>
                  <a:pt x="3175633" y="0"/>
                </a:lnTo>
                <a:lnTo>
                  <a:pt x="3175633" y="4181014"/>
                </a:lnTo>
                <a:lnTo>
                  <a:pt x="0" y="41810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42531" t="0" r="-53974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0" y="-56038"/>
            <a:ext cx="18288000" cy="10399075"/>
            <a:chOff x="0" y="0"/>
            <a:chExt cx="8603304" cy="489208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603304" cy="4892083"/>
            </a:xfrm>
            <a:custGeom>
              <a:avLst/>
              <a:gdLst/>
              <a:ahLst/>
              <a:cxnLst/>
              <a:rect r="r" b="b" t="t" l="l"/>
              <a:pathLst>
                <a:path h="4892083" w="8603304">
                  <a:moveTo>
                    <a:pt x="0" y="0"/>
                  </a:moveTo>
                  <a:lnTo>
                    <a:pt x="8603304" y="0"/>
                  </a:lnTo>
                  <a:lnTo>
                    <a:pt x="8603304" y="4892083"/>
                  </a:lnTo>
                  <a:lnTo>
                    <a:pt x="0" y="4892083"/>
                  </a:lnTo>
                  <a:close/>
                </a:path>
              </a:pathLst>
            </a:custGeom>
            <a:solidFill>
              <a:srgbClr val="000000">
                <a:alpha val="16863"/>
              </a:srgbClr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8603304" cy="4949233"/>
            </a:xfrm>
            <a:prstGeom prst="rect">
              <a:avLst/>
            </a:prstGeom>
          </p:spPr>
          <p:txBody>
            <a:bodyPr anchor="ctr" rtlCol="false" tIns="28441" lIns="28441" bIns="28441" rIns="28441"/>
            <a:lstStyle/>
            <a:p>
              <a:pPr algn="ctr">
                <a:lnSpc>
                  <a:spcPts val="1832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3802806" y="1219124"/>
            <a:ext cx="760748" cy="639028"/>
          </a:xfrm>
          <a:custGeom>
            <a:avLst/>
            <a:gdLst/>
            <a:ahLst/>
            <a:cxnLst/>
            <a:rect r="r" b="b" t="t" l="l"/>
            <a:pathLst>
              <a:path h="639028" w="760748">
                <a:moveTo>
                  <a:pt x="0" y="0"/>
                </a:moveTo>
                <a:lnTo>
                  <a:pt x="760748" y="0"/>
                </a:lnTo>
                <a:lnTo>
                  <a:pt x="760748" y="639028"/>
                </a:lnTo>
                <a:lnTo>
                  <a:pt x="0" y="63902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3941986" y="1217680"/>
            <a:ext cx="543453" cy="581233"/>
          </a:xfrm>
          <a:custGeom>
            <a:avLst/>
            <a:gdLst/>
            <a:ahLst/>
            <a:cxnLst/>
            <a:rect r="r" b="b" t="t" l="l"/>
            <a:pathLst>
              <a:path h="581233" w="543453">
                <a:moveTo>
                  <a:pt x="0" y="0"/>
                </a:moveTo>
                <a:lnTo>
                  <a:pt x="543452" y="0"/>
                </a:lnTo>
                <a:lnTo>
                  <a:pt x="543452" y="581232"/>
                </a:lnTo>
                <a:lnTo>
                  <a:pt x="0" y="58123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5364448" y="3797680"/>
            <a:ext cx="706612" cy="491095"/>
          </a:xfrm>
          <a:custGeom>
            <a:avLst/>
            <a:gdLst/>
            <a:ahLst/>
            <a:cxnLst/>
            <a:rect r="r" b="b" t="t" l="l"/>
            <a:pathLst>
              <a:path h="491095" w="706612">
                <a:moveTo>
                  <a:pt x="0" y="0"/>
                </a:moveTo>
                <a:lnTo>
                  <a:pt x="706612" y="0"/>
                </a:lnTo>
                <a:lnTo>
                  <a:pt x="706612" y="491096"/>
                </a:lnTo>
                <a:lnTo>
                  <a:pt x="0" y="49109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3965651" y="2879586"/>
            <a:ext cx="519787" cy="465209"/>
          </a:xfrm>
          <a:custGeom>
            <a:avLst/>
            <a:gdLst/>
            <a:ahLst/>
            <a:cxnLst/>
            <a:rect r="r" b="b" t="t" l="l"/>
            <a:pathLst>
              <a:path h="465209" w="519787">
                <a:moveTo>
                  <a:pt x="0" y="0"/>
                </a:moveTo>
                <a:lnTo>
                  <a:pt x="519787" y="0"/>
                </a:lnTo>
                <a:lnTo>
                  <a:pt x="519787" y="465209"/>
                </a:lnTo>
                <a:lnTo>
                  <a:pt x="0" y="46520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8645592" y="65268"/>
            <a:ext cx="590007" cy="590007"/>
          </a:xfrm>
          <a:custGeom>
            <a:avLst/>
            <a:gdLst/>
            <a:ahLst/>
            <a:cxnLst/>
            <a:rect r="r" b="b" t="t" l="l"/>
            <a:pathLst>
              <a:path h="590007" w="590007">
                <a:moveTo>
                  <a:pt x="0" y="0"/>
                </a:moveTo>
                <a:lnTo>
                  <a:pt x="590007" y="0"/>
                </a:lnTo>
                <a:lnTo>
                  <a:pt x="590007" y="590008"/>
                </a:lnTo>
                <a:lnTo>
                  <a:pt x="0" y="59000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6192019" y="1508296"/>
            <a:ext cx="744374" cy="699712"/>
          </a:xfrm>
          <a:custGeom>
            <a:avLst/>
            <a:gdLst/>
            <a:ahLst/>
            <a:cxnLst/>
            <a:rect r="r" b="b" t="t" l="l"/>
            <a:pathLst>
              <a:path h="699712" w="744374">
                <a:moveTo>
                  <a:pt x="0" y="0"/>
                </a:moveTo>
                <a:lnTo>
                  <a:pt x="744374" y="0"/>
                </a:lnTo>
                <a:lnTo>
                  <a:pt x="744374" y="699712"/>
                </a:lnTo>
                <a:lnTo>
                  <a:pt x="0" y="69971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516953" y="4043228"/>
            <a:ext cx="825892" cy="685490"/>
          </a:xfrm>
          <a:custGeom>
            <a:avLst/>
            <a:gdLst/>
            <a:ahLst/>
            <a:cxnLst/>
            <a:rect r="r" b="b" t="t" l="l"/>
            <a:pathLst>
              <a:path h="685490" w="825892">
                <a:moveTo>
                  <a:pt x="0" y="0"/>
                </a:moveTo>
                <a:lnTo>
                  <a:pt x="825891" y="0"/>
                </a:lnTo>
                <a:lnTo>
                  <a:pt x="825891" y="685490"/>
                </a:lnTo>
                <a:lnTo>
                  <a:pt x="0" y="68549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-431434">
            <a:off x="1439389" y="1427616"/>
            <a:ext cx="582042" cy="561670"/>
          </a:xfrm>
          <a:custGeom>
            <a:avLst/>
            <a:gdLst/>
            <a:ahLst/>
            <a:cxnLst/>
            <a:rect r="r" b="b" t="t" l="l"/>
            <a:pathLst>
              <a:path h="561670" w="582042">
                <a:moveTo>
                  <a:pt x="0" y="0"/>
                </a:moveTo>
                <a:lnTo>
                  <a:pt x="582042" y="0"/>
                </a:lnTo>
                <a:lnTo>
                  <a:pt x="582042" y="561670"/>
                </a:lnTo>
                <a:lnTo>
                  <a:pt x="0" y="56167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-8267351">
            <a:off x="-869799" y="7676920"/>
            <a:ext cx="3535753" cy="2757888"/>
          </a:xfrm>
          <a:custGeom>
            <a:avLst/>
            <a:gdLst/>
            <a:ahLst/>
            <a:cxnLst/>
            <a:rect r="r" b="b" t="t" l="l"/>
            <a:pathLst>
              <a:path h="2757888" w="3535753">
                <a:moveTo>
                  <a:pt x="0" y="0"/>
                </a:moveTo>
                <a:lnTo>
                  <a:pt x="3535753" y="0"/>
                </a:lnTo>
                <a:lnTo>
                  <a:pt x="3535753" y="2757888"/>
                </a:lnTo>
                <a:lnTo>
                  <a:pt x="0" y="27578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-175617">
            <a:off x="6557046" y="7886930"/>
            <a:ext cx="744208" cy="542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2"/>
              </a:lnSpc>
            </a:pPr>
            <a:r>
              <a:rPr lang="en-US" b="true" sz="969" spc="-67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I</a:t>
            </a:r>
          </a:p>
          <a:p>
            <a:pPr algn="ctr">
              <a:lnSpc>
                <a:spcPts val="862"/>
              </a:lnSpc>
            </a:pPr>
          </a:p>
          <a:p>
            <a:pPr algn="ctr">
              <a:lnSpc>
                <a:spcPts val="862"/>
              </a:lnSpc>
            </a:pPr>
          </a:p>
          <a:p>
            <a:pPr algn="ctr">
              <a:lnSpc>
                <a:spcPts val="862"/>
              </a:lnSpc>
            </a:pPr>
          </a:p>
          <a:p>
            <a:pPr algn="ctr">
              <a:lnSpc>
                <a:spcPts val="862"/>
              </a:lnSpc>
            </a:pPr>
            <a:r>
              <a:rPr lang="en-US" b="true" sz="969" spc="-67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Jesus</a:t>
            </a:r>
          </a:p>
        </p:txBody>
      </p:sp>
      <p:grpSp>
        <p:nvGrpSpPr>
          <p:cNvPr name="Group 32" id="32"/>
          <p:cNvGrpSpPr/>
          <p:nvPr/>
        </p:nvGrpSpPr>
        <p:grpSpPr>
          <a:xfrm rot="-184579">
            <a:off x="6822137" y="8057504"/>
            <a:ext cx="212565" cy="193241"/>
            <a:chOff x="0" y="0"/>
            <a:chExt cx="698500" cy="6350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98500" cy="635000"/>
            </a:xfrm>
            <a:custGeom>
              <a:avLst/>
              <a:gdLst/>
              <a:ahLst/>
              <a:cxnLst/>
              <a:rect r="r" b="b" t="t" l="l"/>
              <a:pathLst>
                <a:path h="635000" w="698500">
                  <a:moveTo>
                    <a:pt x="689206" y="134181"/>
                  </a:moveTo>
                  <a:cubicBezTo>
                    <a:pt x="667111" y="59151"/>
                    <a:pt x="595785" y="2"/>
                    <a:pt x="511444" y="0"/>
                  </a:cubicBezTo>
                  <a:cubicBezTo>
                    <a:pt x="440633" y="0"/>
                    <a:pt x="379113" y="39955"/>
                    <a:pt x="348013" y="98637"/>
                  </a:cubicBezTo>
                  <a:cubicBezTo>
                    <a:pt x="316913" y="39956"/>
                    <a:pt x="255402" y="2"/>
                    <a:pt x="184593" y="0"/>
                  </a:cubicBezTo>
                  <a:cubicBezTo>
                    <a:pt x="96370" y="0"/>
                    <a:pt x="19208" y="59151"/>
                    <a:pt x="4058" y="145002"/>
                  </a:cubicBezTo>
                  <a:cubicBezTo>
                    <a:pt x="-34360" y="362701"/>
                    <a:pt x="209136" y="533104"/>
                    <a:pt x="348562" y="635000"/>
                  </a:cubicBezTo>
                  <a:cubicBezTo>
                    <a:pt x="477469" y="540791"/>
                    <a:pt x="752380" y="348699"/>
                    <a:pt x="689206" y="134181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5170FF">
                    <a:alpha val="100000"/>
                  </a:srgbClr>
                </a:gs>
                <a:gs pos="100000">
                  <a:srgbClr val="FF66C4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34" id="34"/>
            <p:cNvSpPr txBox="true"/>
            <p:nvPr/>
          </p:nvSpPr>
          <p:spPr>
            <a:xfrm>
              <a:off x="57150" y="130175"/>
              <a:ext cx="584200" cy="403225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862"/>
                </a:lnSpc>
              </a:pPr>
            </a:p>
          </p:txBody>
        </p:sp>
      </p:grpSp>
      <p:sp>
        <p:nvSpPr>
          <p:cNvPr name="TextBox 35" id="35"/>
          <p:cNvSpPr txBox="true"/>
          <p:nvPr/>
        </p:nvSpPr>
        <p:spPr>
          <a:xfrm rot="-353837">
            <a:off x="5955599" y="923465"/>
            <a:ext cx="6141426" cy="3069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2"/>
              </a:lnSpc>
            </a:pPr>
            <a:r>
              <a:rPr lang="en-US" b="true" sz="8800" spc="-616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HVEM KAN</a:t>
            </a:r>
          </a:p>
          <a:p>
            <a:pPr algn="ctr">
              <a:lnSpc>
                <a:spcPts val="7832"/>
              </a:lnSpc>
            </a:pPr>
          </a:p>
          <a:p>
            <a:pPr algn="ctr">
              <a:lnSpc>
                <a:spcPts val="7832"/>
              </a:lnSpc>
            </a:pPr>
            <a:r>
              <a:rPr lang="en-US" b="true" sz="8800" spc="-616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JESUS?</a:t>
            </a:r>
          </a:p>
        </p:txBody>
      </p:sp>
      <p:sp>
        <p:nvSpPr>
          <p:cNvPr name="TextBox 36" id="36"/>
          <p:cNvSpPr txBox="true"/>
          <p:nvPr/>
        </p:nvSpPr>
        <p:spPr>
          <a:xfrm rot="-353837">
            <a:off x="5647266" y="1916865"/>
            <a:ext cx="6758093" cy="1082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2"/>
              </a:lnSpc>
            </a:pPr>
            <a:r>
              <a:rPr lang="en-US" b="true" sz="8800" spc="-616">
                <a:gradFill>
                  <a:gsLst>
                    <a:gs pos="0">
                      <a:srgbClr val="5170FF">
                        <a:alpha val="100000"/>
                      </a:srgbClr>
                    </a:gs>
                    <a:gs pos="100000">
                      <a:srgbClr val="FF66C4">
                        <a:alpha val="100000"/>
                      </a:srgbClr>
                    </a:gs>
                  </a:gsLst>
                  <a:lin ang="0"/>
                </a:gra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SNAKKE OM</a:t>
            </a:r>
          </a:p>
        </p:txBody>
      </p:sp>
      <p:sp>
        <p:nvSpPr>
          <p:cNvPr name="Freeform 37" id="37"/>
          <p:cNvSpPr/>
          <p:nvPr/>
        </p:nvSpPr>
        <p:spPr>
          <a:xfrm flipH="false" flipV="false" rot="0">
            <a:off x="5481326" y="7676936"/>
            <a:ext cx="1512441" cy="1512441"/>
          </a:xfrm>
          <a:custGeom>
            <a:avLst/>
            <a:gdLst/>
            <a:ahLst/>
            <a:cxnLst/>
            <a:rect r="r" b="b" t="t" l="l"/>
            <a:pathLst>
              <a:path h="1512441" w="1512441">
                <a:moveTo>
                  <a:pt x="0" y="0"/>
                </a:moveTo>
                <a:lnTo>
                  <a:pt x="1512441" y="0"/>
                </a:lnTo>
                <a:lnTo>
                  <a:pt x="1512441" y="1512441"/>
                </a:lnTo>
                <a:lnTo>
                  <a:pt x="0" y="15124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3613059" y="-4387941"/>
            <a:ext cx="11061883" cy="18288000"/>
          </a:xfrm>
          <a:custGeom>
            <a:avLst/>
            <a:gdLst/>
            <a:ahLst/>
            <a:cxnLst/>
            <a:rect r="r" b="b" t="t" l="l"/>
            <a:pathLst>
              <a:path h="18288000" w="11061883">
                <a:moveTo>
                  <a:pt x="0" y="0"/>
                </a:moveTo>
                <a:lnTo>
                  <a:pt x="11061882" y="0"/>
                </a:lnTo>
                <a:lnTo>
                  <a:pt x="1106188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0801" t="0" r="-77806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432619" y="6248814"/>
            <a:ext cx="9422761" cy="4813069"/>
          </a:xfrm>
          <a:custGeom>
            <a:avLst/>
            <a:gdLst/>
            <a:ahLst/>
            <a:cxnLst/>
            <a:rect r="r" b="b" t="t" l="l"/>
            <a:pathLst>
              <a:path h="4813069" w="9422761">
                <a:moveTo>
                  <a:pt x="0" y="0"/>
                </a:moveTo>
                <a:lnTo>
                  <a:pt x="9422762" y="0"/>
                </a:lnTo>
                <a:lnTo>
                  <a:pt x="9422762" y="4813069"/>
                </a:lnTo>
                <a:lnTo>
                  <a:pt x="0" y="48130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1157" t="-254694" r="-77943" b="-5434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889554" y="3354217"/>
            <a:ext cx="711861" cy="813555"/>
          </a:xfrm>
          <a:custGeom>
            <a:avLst/>
            <a:gdLst/>
            <a:ahLst/>
            <a:cxnLst/>
            <a:rect r="r" b="b" t="t" l="l"/>
            <a:pathLst>
              <a:path h="813555" w="711861">
                <a:moveTo>
                  <a:pt x="0" y="0"/>
                </a:moveTo>
                <a:lnTo>
                  <a:pt x="711861" y="0"/>
                </a:lnTo>
                <a:lnTo>
                  <a:pt x="711861" y="813556"/>
                </a:lnTo>
                <a:lnTo>
                  <a:pt x="0" y="8135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402668" y="8549559"/>
            <a:ext cx="932554" cy="708741"/>
          </a:xfrm>
          <a:custGeom>
            <a:avLst/>
            <a:gdLst/>
            <a:ahLst/>
            <a:cxnLst/>
            <a:rect r="r" b="b" t="t" l="l"/>
            <a:pathLst>
              <a:path h="708741" w="932554">
                <a:moveTo>
                  <a:pt x="0" y="0"/>
                </a:moveTo>
                <a:lnTo>
                  <a:pt x="932554" y="0"/>
                </a:lnTo>
                <a:lnTo>
                  <a:pt x="932554" y="708741"/>
                </a:lnTo>
                <a:lnTo>
                  <a:pt x="0" y="7087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483015" y="6226675"/>
            <a:ext cx="680170" cy="469317"/>
          </a:xfrm>
          <a:custGeom>
            <a:avLst/>
            <a:gdLst/>
            <a:ahLst/>
            <a:cxnLst/>
            <a:rect r="r" b="b" t="t" l="l"/>
            <a:pathLst>
              <a:path h="469317" w="680170">
                <a:moveTo>
                  <a:pt x="0" y="0"/>
                </a:moveTo>
                <a:lnTo>
                  <a:pt x="680170" y="0"/>
                </a:lnTo>
                <a:lnTo>
                  <a:pt x="680170" y="469317"/>
                </a:lnTo>
                <a:lnTo>
                  <a:pt x="0" y="4693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093286" y="678889"/>
            <a:ext cx="978571" cy="973678"/>
          </a:xfrm>
          <a:custGeom>
            <a:avLst/>
            <a:gdLst/>
            <a:ahLst/>
            <a:cxnLst/>
            <a:rect r="r" b="b" t="t" l="l"/>
            <a:pathLst>
              <a:path h="973678" w="978571">
                <a:moveTo>
                  <a:pt x="0" y="0"/>
                </a:moveTo>
                <a:lnTo>
                  <a:pt x="978571" y="0"/>
                </a:lnTo>
                <a:lnTo>
                  <a:pt x="978571" y="973679"/>
                </a:lnTo>
                <a:lnTo>
                  <a:pt x="0" y="9736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342044" y="948051"/>
            <a:ext cx="481056" cy="435356"/>
          </a:xfrm>
          <a:custGeom>
            <a:avLst/>
            <a:gdLst/>
            <a:ahLst/>
            <a:cxnLst/>
            <a:rect r="r" b="b" t="t" l="l"/>
            <a:pathLst>
              <a:path h="435356" w="481056">
                <a:moveTo>
                  <a:pt x="0" y="0"/>
                </a:moveTo>
                <a:lnTo>
                  <a:pt x="481056" y="0"/>
                </a:lnTo>
                <a:lnTo>
                  <a:pt x="481056" y="435355"/>
                </a:lnTo>
                <a:lnTo>
                  <a:pt x="0" y="4353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647866" y="2214164"/>
            <a:ext cx="4306343" cy="1302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3"/>
              </a:lnSpc>
            </a:pPr>
            <a:r>
              <a:rPr lang="en-US" b="true" sz="5611" i="true" spc="-168">
                <a:solidFill>
                  <a:srgbClr val="FFFFFF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IKKE BARE</a:t>
            </a:r>
          </a:p>
          <a:p>
            <a:pPr algn="l">
              <a:lnSpc>
                <a:spcPts val="4993"/>
              </a:lnSpc>
            </a:pPr>
            <a:r>
              <a:rPr lang="en-US" b="true" sz="5611" i="true" spc="-168">
                <a:solidFill>
                  <a:srgbClr val="FE19AA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PASTOREN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574990" y="2154614"/>
            <a:ext cx="934449" cy="877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67"/>
              </a:lnSpc>
            </a:pPr>
            <a:r>
              <a:rPr lang="en-US" b="true" sz="7154" i="true" spc="-500">
                <a:solidFill>
                  <a:srgbClr val="FE19AA"/>
                </a:solidFill>
                <a:latin typeface="Helvetica Now Display Bold Italics"/>
                <a:ea typeface="Helvetica Now Display Bold Italics"/>
                <a:cs typeface="Helvetica Now Display Bold Italics"/>
                <a:sym typeface="Helvetica Now Display Bold Italics"/>
              </a:rPr>
              <a:t>X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603831" y="3932445"/>
            <a:ext cx="4804354" cy="1302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93"/>
              </a:lnSpc>
            </a:pPr>
            <a:r>
              <a:rPr lang="en-US" b="true" sz="5611" i="true" spc="-168">
                <a:solidFill>
                  <a:srgbClr val="FFFFFF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IKKE BARE</a:t>
            </a:r>
          </a:p>
          <a:p>
            <a:pPr algn="just">
              <a:lnSpc>
                <a:spcPts val="4993"/>
              </a:lnSpc>
            </a:pPr>
            <a:r>
              <a:rPr lang="en-US" b="true" sz="5611" i="true" spc="-168">
                <a:solidFill>
                  <a:srgbClr val="B330F8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MENIGHETEN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574990" y="3858122"/>
            <a:ext cx="934449" cy="877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67"/>
              </a:lnSpc>
            </a:pPr>
            <a:r>
              <a:rPr lang="en-US" b="true" sz="7154" i="true" spc="-500">
                <a:solidFill>
                  <a:srgbClr val="B330F8"/>
                </a:solidFill>
                <a:latin typeface="Helvetica Now Display Bold Italics"/>
                <a:ea typeface="Helvetica Now Display Bold Italics"/>
                <a:cs typeface="Helvetica Now Display Bold Italics"/>
                <a:sym typeface="Helvetica Now Display Bold Italics"/>
              </a:rPr>
              <a:t>X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590332" y="5638209"/>
            <a:ext cx="6204167" cy="1302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993"/>
              </a:lnSpc>
            </a:pPr>
            <a:r>
              <a:rPr lang="en-US" b="true" sz="5611" i="true" spc="-168">
                <a:solidFill>
                  <a:srgbClr val="FFFFFF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IKKE BARE</a:t>
            </a:r>
          </a:p>
          <a:p>
            <a:pPr algn="just">
              <a:lnSpc>
                <a:spcPts val="4993"/>
              </a:lnSpc>
            </a:pPr>
            <a:r>
              <a:rPr lang="en-US" b="true" sz="5611" i="true" spc="-168">
                <a:solidFill>
                  <a:srgbClr val="0CC0DF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DE MED KAMERA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604847" y="5583395"/>
            <a:ext cx="934449" cy="8779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67"/>
              </a:lnSpc>
            </a:pPr>
            <a:r>
              <a:rPr lang="en-US" b="true" sz="7154" i="true" spc="-500">
                <a:solidFill>
                  <a:srgbClr val="0CC0DF"/>
                </a:solidFill>
                <a:latin typeface="Helvetica Now Display Bold Italics"/>
                <a:ea typeface="Helvetica Now Display Bold Italics"/>
                <a:cs typeface="Helvetica Now Display Bold Italics"/>
                <a:sym typeface="Helvetica Now Display Bold Italics"/>
              </a:rPr>
              <a:t>X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743144" y="8036996"/>
            <a:ext cx="6340050" cy="1007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800"/>
              </a:lnSpc>
            </a:pPr>
            <a:r>
              <a:rPr lang="en-US" b="true" sz="4270" i="true" spc="-128">
                <a:solidFill>
                  <a:srgbClr val="FFFFFF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VI HAR ALLE NOE</a:t>
            </a:r>
          </a:p>
          <a:p>
            <a:pPr algn="just">
              <a:lnSpc>
                <a:spcPts val="3800"/>
              </a:lnSpc>
            </a:pPr>
            <a:r>
              <a:rPr lang="en-US" b="true" sz="4270" i="true" spc="-128">
                <a:gradFill>
                  <a:gsLst>
                    <a:gs pos="0">
                      <a:srgbClr val="5170FF">
                        <a:alpha val="100000"/>
                      </a:srgbClr>
                    </a:gs>
                    <a:gs pos="100000">
                      <a:srgbClr val="FF66C4">
                        <a:alpha val="100000"/>
                      </a:srgbClr>
                    </a:gs>
                  </a:gsLst>
                  <a:lin ang="0"/>
                </a:gra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SOM ER VERDT Å DELE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3922931" y="-4078069"/>
            <a:ext cx="10442138" cy="18288000"/>
          </a:xfrm>
          <a:custGeom>
            <a:avLst/>
            <a:gdLst/>
            <a:ahLst/>
            <a:cxnLst/>
            <a:rect r="r" b="b" t="t" l="l"/>
            <a:pathLst>
              <a:path h="18288000" w="10442138">
                <a:moveTo>
                  <a:pt x="0" y="0"/>
                </a:moveTo>
                <a:lnTo>
                  <a:pt x="10442138" y="0"/>
                </a:lnTo>
                <a:lnTo>
                  <a:pt x="10442138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0938" t="0" r="-8242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718556" y="3213050"/>
            <a:ext cx="7558657" cy="3860900"/>
          </a:xfrm>
          <a:custGeom>
            <a:avLst/>
            <a:gdLst/>
            <a:ahLst/>
            <a:cxnLst/>
            <a:rect r="r" b="b" t="t" l="l"/>
            <a:pathLst>
              <a:path h="3860900" w="7558657">
                <a:moveTo>
                  <a:pt x="0" y="0"/>
                </a:moveTo>
                <a:lnTo>
                  <a:pt x="7558658" y="0"/>
                </a:lnTo>
                <a:lnTo>
                  <a:pt x="7558658" y="3860900"/>
                </a:lnTo>
                <a:lnTo>
                  <a:pt x="0" y="38609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1157" t="-254694" r="-77943" b="-5434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846250">
            <a:off x="3022064" y="7122134"/>
            <a:ext cx="978571" cy="973678"/>
          </a:xfrm>
          <a:custGeom>
            <a:avLst/>
            <a:gdLst/>
            <a:ahLst/>
            <a:cxnLst/>
            <a:rect r="r" b="b" t="t" l="l"/>
            <a:pathLst>
              <a:path h="973678" w="978571">
                <a:moveTo>
                  <a:pt x="0" y="0"/>
                </a:moveTo>
                <a:lnTo>
                  <a:pt x="978571" y="0"/>
                </a:lnTo>
                <a:lnTo>
                  <a:pt x="978571" y="973678"/>
                </a:lnTo>
                <a:lnTo>
                  <a:pt x="0" y="9736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846250">
            <a:off x="3270822" y="7391295"/>
            <a:ext cx="481056" cy="435356"/>
          </a:xfrm>
          <a:custGeom>
            <a:avLst/>
            <a:gdLst/>
            <a:ahLst/>
            <a:cxnLst/>
            <a:rect r="r" b="b" t="t" l="l"/>
            <a:pathLst>
              <a:path h="435356" w="481056">
                <a:moveTo>
                  <a:pt x="0" y="0"/>
                </a:moveTo>
                <a:lnTo>
                  <a:pt x="481056" y="0"/>
                </a:lnTo>
                <a:lnTo>
                  <a:pt x="481056" y="435356"/>
                </a:lnTo>
                <a:lnTo>
                  <a:pt x="0" y="4353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040016" y="2296568"/>
            <a:ext cx="6249752" cy="8145570"/>
          </a:xfrm>
          <a:custGeom>
            <a:avLst/>
            <a:gdLst/>
            <a:ahLst/>
            <a:cxnLst/>
            <a:rect r="r" b="b" t="t" l="l"/>
            <a:pathLst>
              <a:path h="8145570" w="6249752">
                <a:moveTo>
                  <a:pt x="0" y="0"/>
                </a:moveTo>
                <a:lnTo>
                  <a:pt x="6249752" y="0"/>
                </a:lnTo>
                <a:lnTo>
                  <a:pt x="6249752" y="8145570"/>
                </a:lnTo>
                <a:lnTo>
                  <a:pt x="0" y="81455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7476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07210" y="6512890"/>
            <a:ext cx="592796" cy="592796"/>
          </a:xfrm>
          <a:custGeom>
            <a:avLst/>
            <a:gdLst/>
            <a:ahLst/>
            <a:cxnLst/>
            <a:rect r="r" b="b" t="t" l="l"/>
            <a:pathLst>
              <a:path h="592796" w="592796">
                <a:moveTo>
                  <a:pt x="0" y="0"/>
                </a:moveTo>
                <a:lnTo>
                  <a:pt x="592796" y="0"/>
                </a:lnTo>
                <a:lnTo>
                  <a:pt x="592796" y="592796"/>
                </a:lnTo>
                <a:lnTo>
                  <a:pt x="0" y="5927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080156" y="7878702"/>
            <a:ext cx="522244" cy="467408"/>
          </a:xfrm>
          <a:custGeom>
            <a:avLst/>
            <a:gdLst/>
            <a:ahLst/>
            <a:cxnLst/>
            <a:rect r="r" b="b" t="t" l="l"/>
            <a:pathLst>
              <a:path h="467408" w="522244">
                <a:moveTo>
                  <a:pt x="0" y="0"/>
                </a:moveTo>
                <a:lnTo>
                  <a:pt x="522244" y="0"/>
                </a:lnTo>
                <a:lnTo>
                  <a:pt x="522244" y="467408"/>
                </a:lnTo>
                <a:lnTo>
                  <a:pt x="0" y="46740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320048">
            <a:off x="4974809" y="6591610"/>
            <a:ext cx="732940" cy="663310"/>
          </a:xfrm>
          <a:custGeom>
            <a:avLst/>
            <a:gdLst/>
            <a:ahLst/>
            <a:cxnLst/>
            <a:rect r="r" b="b" t="t" l="l"/>
            <a:pathLst>
              <a:path h="663310" w="732940">
                <a:moveTo>
                  <a:pt x="0" y="0"/>
                </a:moveTo>
                <a:lnTo>
                  <a:pt x="732939" y="0"/>
                </a:lnTo>
                <a:lnTo>
                  <a:pt x="732939" y="663310"/>
                </a:lnTo>
                <a:lnTo>
                  <a:pt x="0" y="6633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-390958">
            <a:off x="13090848" y="1820534"/>
            <a:ext cx="4363775" cy="26303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46"/>
              </a:lnSpc>
              <a:spcBef>
                <a:spcPct val="0"/>
              </a:spcBef>
            </a:pPr>
            <a:r>
              <a:rPr lang="en-US" sz="5033" i="true" spc="-151">
                <a:solidFill>
                  <a:srgbClr val="FFFFFF"/>
                </a:solidFill>
                <a:latin typeface="Helvetica Now Display Italics"/>
                <a:ea typeface="Helvetica Now Display Italics"/>
                <a:cs typeface="Helvetica Now Display Italics"/>
                <a:sym typeface="Helvetica Now Display Italics"/>
              </a:rPr>
              <a:t>Hva Gud har gjort i ditt liv kan </a:t>
            </a:r>
            <a:r>
              <a:rPr lang="en-US" sz="5033" i="true" spc="-151">
                <a:gradFill>
                  <a:gsLst>
                    <a:gs pos="0">
                      <a:srgbClr val="5170FF">
                        <a:alpha val="100000"/>
                      </a:srgbClr>
                    </a:gs>
                    <a:gs pos="100000">
                      <a:srgbClr val="FF66C4">
                        <a:alpha val="100000"/>
                      </a:srgbClr>
                    </a:gs>
                  </a:gsLst>
                  <a:lin ang="0"/>
                </a:gradFill>
                <a:latin typeface="Helvetica Now Display Italics"/>
                <a:ea typeface="Helvetica Now Display Italics"/>
                <a:cs typeface="Helvetica Now Display Italics"/>
                <a:sym typeface="Helvetica Now Display Italics"/>
              </a:rPr>
              <a:t>nå andre. </a:t>
            </a:r>
          </a:p>
        </p:txBody>
      </p:sp>
      <p:sp>
        <p:nvSpPr>
          <p:cNvPr name="TextBox 11" id="11"/>
          <p:cNvSpPr txBox="true"/>
          <p:nvPr/>
        </p:nvSpPr>
        <p:spPr>
          <a:xfrm rot="-353837">
            <a:off x="2181630" y="1202753"/>
            <a:ext cx="4905870" cy="40229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56"/>
              </a:lnSpc>
            </a:pPr>
            <a:r>
              <a:rPr lang="en-US" b="true" sz="7029" spc="-210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DET DU DELER</a:t>
            </a:r>
          </a:p>
          <a:p>
            <a:pPr algn="l">
              <a:lnSpc>
                <a:spcPts val="6256"/>
              </a:lnSpc>
            </a:pPr>
          </a:p>
          <a:p>
            <a:pPr algn="l">
              <a:lnSpc>
                <a:spcPts val="6256"/>
              </a:lnSpc>
            </a:pPr>
            <a:r>
              <a:rPr lang="en-US" b="true" sz="7029" spc="-210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INSPIRERE ANDRE.</a:t>
            </a:r>
          </a:p>
        </p:txBody>
      </p:sp>
      <p:sp>
        <p:nvSpPr>
          <p:cNvPr name="TextBox 12" id="12"/>
          <p:cNvSpPr txBox="true"/>
          <p:nvPr/>
        </p:nvSpPr>
        <p:spPr>
          <a:xfrm rot="-353837">
            <a:off x="2171665" y="2788874"/>
            <a:ext cx="5398474" cy="850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56"/>
              </a:lnSpc>
            </a:pPr>
            <a:r>
              <a:rPr lang="en-US" b="true" sz="7029" spc="-210">
                <a:gradFill>
                  <a:gsLst>
                    <a:gs pos="0">
                      <a:srgbClr val="5170FF">
                        <a:alpha val="100000"/>
                      </a:srgbClr>
                    </a:gs>
                    <a:gs pos="100000">
                      <a:srgbClr val="FF66C4">
                        <a:alpha val="100000"/>
                      </a:srgbClr>
                    </a:gs>
                  </a:gsLst>
                  <a:lin ang="0"/>
                </a:gra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KAN OGSÅ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3613059" y="-4387941"/>
            <a:ext cx="11061883" cy="18288000"/>
          </a:xfrm>
          <a:custGeom>
            <a:avLst/>
            <a:gdLst/>
            <a:ahLst/>
            <a:cxnLst/>
            <a:rect r="r" b="b" t="t" l="l"/>
            <a:pathLst>
              <a:path h="18288000" w="11061883">
                <a:moveTo>
                  <a:pt x="0" y="0"/>
                </a:moveTo>
                <a:lnTo>
                  <a:pt x="11061882" y="0"/>
                </a:lnTo>
                <a:lnTo>
                  <a:pt x="1106188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0801" t="0" r="-77806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63309">
            <a:off x="6386800" y="2850834"/>
            <a:ext cx="5266392" cy="582645"/>
          </a:xfrm>
          <a:custGeom>
            <a:avLst/>
            <a:gdLst/>
            <a:ahLst/>
            <a:cxnLst/>
            <a:rect r="r" b="b" t="t" l="l"/>
            <a:pathLst>
              <a:path h="582645" w="5266392">
                <a:moveTo>
                  <a:pt x="0" y="0"/>
                </a:moveTo>
                <a:lnTo>
                  <a:pt x="5266392" y="0"/>
                </a:lnTo>
                <a:lnTo>
                  <a:pt x="5266392" y="582645"/>
                </a:lnTo>
                <a:lnTo>
                  <a:pt x="0" y="582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6492" r="0" b="-6492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731967" y="6144589"/>
            <a:ext cx="874759" cy="664817"/>
          </a:xfrm>
          <a:custGeom>
            <a:avLst/>
            <a:gdLst/>
            <a:ahLst/>
            <a:cxnLst/>
            <a:rect r="r" b="b" t="t" l="l"/>
            <a:pathLst>
              <a:path h="664817" w="874759">
                <a:moveTo>
                  <a:pt x="0" y="0"/>
                </a:moveTo>
                <a:lnTo>
                  <a:pt x="874759" y="0"/>
                </a:lnTo>
                <a:lnTo>
                  <a:pt x="874759" y="664817"/>
                </a:lnTo>
                <a:lnTo>
                  <a:pt x="0" y="6648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450294" y="7936400"/>
            <a:ext cx="1062403" cy="1388762"/>
          </a:xfrm>
          <a:custGeom>
            <a:avLst/>
            <a:gdLst/>
            <a:ahLst/>
            <a:cxnLst/>
            <a:rect r="r" b="b" t="t" l="l"/>
            <a:pathLst>
              <a:path h="1388762" w="1062403">
                <a:moveTo>
                  <a:pt x="0" y="0"/>
                </a:moveTo>
                <a:lnTo>
                  <a:pt x="1062403" y="0"/>
                </a:lnTo>
                <a:lnTo>
                  <a:pt x="1062403" y="1388762"/>
                </a:lnTo>
                <a:lnTo>
                  <a:pt x="0" y="13887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3319219" y="5143627"/>
            <a:ext cx="1057368" cy="1057368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21431" cap="sq">
              <a:solidFill>
                <a:srgbClr val="FE19AA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841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323116" y="6463033"/>
            <a:ext cx="1057368" cy="1057368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21431" cap="sq">
              <a:solidFill>
                <a:srgbClr val="B330F8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841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3522277" y="6749310"/>
            <a:ext cx="651253" cy="569846"/>
          </a:xfrm>
          <a:custGeom>
            <a:avLst/>
            <a:gdLst/>
            <a:ahLst/>
            <a:cxnLst/>
            <a:rect r="r" b="b" t="t" l="l"/>
            <a:pathLst>
              <a:path h="569846" w="651253">
                <a:moveTo>
                  <a:pt x="0" y="0"/>
                </a:moveTo>
                <a:lnTo>
                  <a:pt x="651253" y="0"/>
                </a:lnTo>
                <a:lnTo>
                  <a:pt x="651253" y="569846"/>
                </a:lnTo>
                <a:lnTo>
                  <a:pt x="0" y="5698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492327" y="5442249"/>
            <a:ext cx="718946" cy="460125"/>
          </a:xfrm>
          <a:custGeom>
            <a:avLst/>
            <a:gdLst/>
            <a:ahLst/>
            <a:cxnLst/>
            <a:rect r="r" b="b" t="t" l="l"/>
            <a:pathLst>
              <a:path h="460125" w="718946">
                <a:moveTo>
                  <a:pt x="0" y="0"/>
                </a:moveTo>
                <a:lnTo>
                  <a:pt x="718946" y="0"/>
                </a:lnTo>
                <a:lnTo>
                  <a:pt x="718946" y="460125"/>
                </a:lnTo>
                <a:lnTo>
                  <a:pt x="0" y="4601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3323116" y="7721508"/>
            <a:ext cx="1057368" cy="1057368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21431" cap="sq">
              <a:solidFill>
                <a:srgbClr val="0CC0DF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28575" lIns="28575" bIns="28575" rIns="28575"/>
            <a:lstStyle/>
            <a:p>
              <a:pPr algn="ctr">
                <a:lnSpc>
                  <a:spcPts val="1841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3524039" y="8024569"/>
            <a:ext cx="655522" cy="580137"/>
          </a:xfrm>
          <a:custGeom>
            <a:avLst/>
            <a:gdLst/>
            <a:ahLst/>
            <a:cxnLst/>
            <a:rect r="r" b="b" t="t" l="l"/>
            <a:pathLst>
              <a:path h="580137" w="655522">
                <a:moveTo>
                  <a:pt x="0" y="0"/>
                </a:moveTo>
                <a:lnTo>
                  <a:pt x="655522" y="0"/>
                </a:lnTo>
                <a:lnTo>
                  <a:pt x="655522" y="580137"/>
                </a:lnTo>
                <a:lnTo>
                  <a:pt x="0" y="5801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488228" y="3893761"/>
            <a:ext cx="2499732" cy="2499732"/>
          </a:xfrm>
          <a:custGeom>
            <a:avLst/>
            <a:gdLst/>
            <a:ahLst/>
            <a:cxnLst/>
            <a:rect r="r" b="b" t="t" l="l"/>
            <a:pathLst>
              <a:path h="2499732" w="2499732">
                <a:moveTo>
                  <a:pt x="0" y="0"/>
                </a:moveTo>
                <a:lnTo>
                  <a:pt x="2499732" y="0"/>
                </a:lnTo>
                <a:lnTo>
                  <a:pt x="2499732" y="2499732"/>
                </a:lnTo>
                <a:lnTo>
                  <a:pt x="0" y="24997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408511" y="5417315"/>
            <a:ext cx="2474395" cy="952642"/>
          </a:xfrm>
          <a:custGeom>
            <a:avLst/>
            <a:gdLst/>
            <a:ahLst/>
            <a:cxnLst/>
            <a:rect r="r" b="b" t="t" l="l"/>
            <a:pathLst>
              <a:path h="952642" w="2474395">
                <a:moveTo>
                  <a:pt x="0" y="0"/>
                </a:moveTo>
                <a:lnTo>
                  <a:pt x="2474395" y="0"/>
                </a:lnTo>
                <a:lnTo>
                  <a:pt x="2474395" y="952642"/>
                </a:lnTo>
                <a:lnTo>
                  <a:pt x="0" y="95264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-321555">
            <a:off x="6055318" y="3587078"/>
            <a:ext cx="8039964" cy="603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64"/>
              </a:lnSpc>
              <a:spcBef>
                <a:spcPct val="0"/>
              </a:spcBef>
            </a:pPr>
            <a:r>
              <a:rPr lang="en-US" sz="3617" i="true" spc="-108">
                <a:solidFill>
                  <a:srgbClr val="FFFFFF"/>
                </a:solidFill>
                <a:latin typeface="Helvetica Now Display Italics"/>
                <a:ea typeface="Helvetica Now Display Italics"/>
                <a:cs typeface="Helvetica Now Display Italics"/>
                <a:sym typeface="Helvetica Now Display Italics"/>
              </a:rPr>
              <a:t>Slik kan du gjøre </a:t>
            </a:r>
            <a:r>
              <a:rPr lang="en-US" sz="3617" i="true" spc="-108">
                <a:gradFill>
                  <a:gsLst>
                    <a:gs pos="0">
                      <a:srgbClr val="5170FF">
                        <a:alpha val="100000"/>
                      </a:srgbClr>
                    </a:gs>
                    <a:gs pos="100000">
                      <a:srgbClr val="FF66C4">
                        <a:alpha val="100000"/>
                      </a:srgbClr>
                    </a:gs>
                  </a:gsLst>
                  <a:lin ang="0"/>
                </a:gradFill>
                <a:latin typeface="Helvetica Now Display Italics"/>
                <a:ea typeface="Helvetica Now Display Italics"/>
                <a:cs typeface="Helvetica Now Display Italics"/>
                <a:sym typeface="Helvetica Now Display Italics"/>
              </a:rPr>
              <a:t>din stemme</a:t>
            </a:r>
            <a:r>
              <a:rPr lang="en-US" sz="3617" i="true" spc="-108">
                <a:solidFill>
                  <a:srgbClr val="FFFFFF"/>
                </a:solidFill>
                <a:latin typeface="Helvetica Now Display Italics"/>
                <a:ea typeface="Helvetica Now Display Italics"/>
                <a:cs typeface="Helvetica Now Display Italics"/>
                <a:sym typeface="Helvetica Now Display Italics"/>
              </a:rPr>
              <a:t> om til håp.</a:t>
            </a:r>
          </a:p>
        </p:txBody>
      </p:sp>
      <p:sp>
        <p:nvSpPr>
          <p:cNvPr name="TextBox 21" id="21"/>
          <p:cNvSpPr txBox="true"/>
          <p:nvPr/>
        </p:nvSpPr>
        <p:spPr>
          <a:xfrm rot="-262907">
            <a:off x="5390858" y="915047"/>
            <a:ext cx="6709754" cy="21152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66"/>
              </a:lnSpc>
            </a:pPr>
            <a:r>
              <a:rPr lang="en-US" b="true" sz="6591" spc="-197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DIN STEMME</a:t>
            </a:r>
          </a:p>
          <a:p>
            <a:pPr algn="ctr">
              <a:lnSpc>
                <a:spcPts val="4503"/>
              </a:lnSpc>
            </a:pPr>
            <a:r>
              <a:rPr lang="en-US" b="true" sz="5060" spc="-151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KAN GJØRE </a:t>
            </a:r>
          </a:p>
          <a:p>
            <a:pPr algn="ctr">
              <a:lnSpc>
                <a:spcPts val="5866"/>
              </a:lnSpc>
            </a:pPr>
            <a:r>
              <a:rPr lang="en-US" b="true" sz="6591" spc="-197">
                <a:gradFill>
                  <a:gsLst>
                    <a:gs pos="0">
                      <a:srgbClr val="5170FF">
                        <a:alpha val="100000"/>
                      </a:srgbClr>
                    </a:gs>
                    <a:gs pos="100000">
                      <a:srgbClr val="FF66C4">
                        <a:alpha val="100000"/>
                      </a:srgbClr>
                    </a:gs>
                  </a:gsLst>
                  <a:lin ang="0"/>
                </a:gra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EN FORSKJELL.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642222" y="5423059"/>
            <a:ext cx="3240684" cy="513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8"/>
              </a:lnSpc>
            </a:pPr>
            <a:r>
              <a:rPr lang="en-US" b="true" sz="4222" i="true" spc="-126">
                <a:solidFill>
                  <a:srgbClr val="FE19AA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SKAP.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609084" y="6716129"/>
            <a:ext cx="3615455" cy="513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58"/>
              </a:lnSpc>
            </a:pPr>
            <a:r>
              <a:rPr lang="en-US" b="true" sz="4222" i="true" spc="-126">
                <a:solidFill>
                  <a:srgbClr val="B330F8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DEL.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609084" y="8215203"/>
            <a:ext cx="4668867" cy="513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58"/>
              </a:lnSpc>
            </a:pPr>
            <a:r>
              <a:rPr lang="en-US" b="true" sz="4222" i="true" spc="-126">
                <a:solidFill>
                  <a:srgbClr val="0CC0DF"/>
                </a:solidFill>
                <a:latin typeface="Helvetica Now Display Heavy Italics"/>
                <a:ea typeface="Helvetica Now Display Heavy Italics"/>
                <a:cs typeface="Helvetica Now Display Heavy Italics"/>
                <a:sym typeface="Helvetica Now Display Heavy Italics"/>
              </a:rPr>
              <a:t>FÅ KONTAKT.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5025367" y="6809406"/>
            <a:ext cx="2474395" cy="952642"/>
          </a:xfrm>
          <a:custGeom>
            <a:avLst/>
            <a:gdLst/>
            <a:ahLst/>
            <a:cxnLst/>
            <a:rect r="r" b="b" t="t" l="l"/>
            <a:pathLst>
              <a:path h="952642" w="2474395">
                <a:moveTo>
                  <a:pt x="0" y="0"/>
                </a:moveTo>
                <a:lnTo>
                  <a:pt x="2474395" y="0"/>
                </a:lnTo>
                <a:lnTo>
                  <a:pt x="2474395" y="952642"/>
                </a:lnTo>
                <a:lnTo>
                  <a:pt x="0" y="95264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5900126" y="8728979"/>
            <a:ext cx="2474395" cy="952642"/>
          </a:xfrm>
          <a:custGeom>
            <a:avLst/>
            <a:gdLst/>
            <a:ahLst/>
            <a:cxnLst/>
            <a:rect r="r" b="b" t="t" l="l"/>
            <a:pathLst>
              <a:path h="952642" w="2474395">
                <a:moveTo>
                  <a:pt x="0" y="0"/>
                </a:moveTo>
                <a:lnTo>
                  <a:pt x="2474395" y="0"/>
                </a:lnTo>
                <a:lnTo>
                  <a:pt x="2474395" y="952643"/>
                </a:lnTo>
                <a:lnTo>
                  <a:pt x="0" y="95264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13221906" y="8534344"/>
            <a:ext cx="3868268" cy="743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17"/>
              </a:lnSpc>
            </a:pPr>
            <a:r>
              <a:rPr lang="en-US" b="true" sz="3165" spc="-94">
                <a:solidFill>
                  <a:srgbClr val="FFFFFF"/>
                </a:solidFill>
                <a:latin typeface="Helvetica Now Display Bold"/>
                <a:ea typeface="Helvetica Now Display Bold"/>
                <a:cs typeface="Helvetica Now Display Bold"/>
                <a:sym typeface="Helvetica Now Display Bold"/>
              </a:rPr>
              <a:t>SMÅ HANDLINGER</a:t>
            </a:r>
          </a:p>
          <a:p>
            <a:pPr algn="ctr">
              <a:lnSpc>
                <a:spcPts val="2817"/>
              </a:lnSpc>
            </a:pPr>
            <a:r>
              <a:rPr lang="en-US" b="true" sz="3165" spc="-94">
                <a:gradFill>
                  <a:gsLst>
                    <a:gs pos="0">
                      <a:srgbClr val="5170FF">
                        <a:alpha val="100000"/>
                      </a:srgbClr>
                    </a:gs>
                    <a:gs pos="100000">
                      <a:srgbClr val="FF66C4">
                        <a:alpha val="100000"/>
                      </a:srgbClr>
                    </a:gs>
                  </a:gsLst>
                  <a:lin ang="0"/>
                </a:gra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EVIG FORSKJELL.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4000500" y="-4000500"/>
            <a:ext cx="10287000" cy="18288000"/>
          </a:xfrm>
          <a:custGeom>
            <a:avLst/>
            <a:gdLst/>
            <a:ahLst/>
            <a:cxnLst/>
            <a:rect r="r" b="b" t="t" l="l"/>
            <a:pathLst>
              <a:path h="18288000" w="10287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3667" t="0" r="-8366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5314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1157" t="-231281" r="-77943" b="-40155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64889">
            <a:off x="6580820" y="3543773"/>
            <a:ext cx="5120389" cy="566492"/>
          </a:xfrm>
          <a:custGeom>
            <a:avLst/>
            <a:gdLst/>
            <a:ahLst/>
            <a:cxnLst/>
            <a:rect r="r" b="b" t="t" l="l"/>
            <a:pathLst>
              <a:path h="566492" w="5120389">
                <a:moveTo>
                  <a:pt x="0" y="0"/>
                </a:moveTo>
                <a:lnTo>
                  <a:pt x="5120389" y="0"/>
                </a:lnTo>
                <a:lnTo>
                  <a:pt x="5120389" y="566492"/>
                </a:lnTo>
                <a:lnTo>
                  <a:pt x="0" y="5664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6492" r="0" b="-6492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41534" y="7801523"/>
            <a:ext cx="5754211" cy="2071516"/>
          </a:xfrm>
          <a:custGeom>
            <a:avLst/>
            <a:gdLst/>
            <a:ahLst/>
            <a:cxnLst/>
            <a:rect r="r" b="b" t="t" l="l"/>
            <a:pathLst>
              <a:path h="2071516" w="5754211">
                <a:moveTo>
                  <a:pt x="0" y="0"/>
                </a:moveTo>
                <a:lnTo>
                  <a:pt x="5754211" y="0"/>
                </a:lnTo>
                <a:lnTo>
                  <a:pt x="5754211" y="2071516"/>
                </a:lnTo>
                <a:lnTo>
                  <a:pt x="0" y="20715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815699" y="4956601"/>
            <a:ext cx="7812402" cy="2257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4"/>
              </a:lnSpc>
            </a:pPr>
            <a:r>
              <a:rPr lang="en-US" sz="2574" i="true" spc="-77">
                <a:solidFill>
                  <a:srgbClr val="FFFFFF"/>
                </a:solidFill>
                <a:latin typeface="Helvetica Now Display Italics"/>
                <a:ea typeface="Helvetica Now Display Italics"/>
                <a:cs typeface="Helvetica Now Display Italics"/>
                <a:sym typeface="Helvetica Now Display Italics"/>
              </a:rPr>
              <a:t>Bli med Adventistkirken globale markering av at </a:t>
            </a:r>
            <a:r>
              <a:rPr lang="en-US" b="true" sz="2574" i="true" spc="-77">
                <a:gradFill>
                  <a:gsLst>
                    <a:gs pos="0">
                      <a:srgbClr val="5170FF">
                        <a:alpha val="100000"/>
                      </a:srgbClr>
                    </a:gs>
                    <a:gs pos="100000">
                      <a:srgbClr val="FF66C4">
                        <a:alpha val="100000"/>
                      </a:srgbClr>
                    </a:gs>
                  </a:gsLst>
                  <a:lin ang="0"/>
                </a:gradFill>
                <a:latin typeface="Helvetica Now Display Bold Italics"/>
                <a:ea typeface="Helvetica Now Display Bold Italics"/>
                <a:cs typeface="Helvetica Now Display Bold Italics"/>
                <a:sym typeface="Helvetica Now Display Bold Italics"/>
              </a:rPr>
              <a:t>Jesus ble døpt for 2000 år siden i 2027</a:t>
            </a:r>
            <a:r>
              <a:rPr lang="en-US" sz="2574" i="true" spc="-77">
                <a:solidFill>
                  <a:srgbClr val="FFFFFF"/>
                </a:solidFill>
                <a:latin typeface="Helvetica Now Display Italics"/>
                <a:ea typeface="Helvetica Now Display Italics"/>
                <a:cs typeface="Helvetica Now Display Italics"/>
                <a:sym typeface="Helvetica Now Display Italics"/>
              </a:rPr>
              <a:t> ved å dele håpet du også! </a:t>
            </a:r>
          </a:p>
          <a:p>
            <a:pPr algn="l">
              <a:lnSpc>
                <a:spcPts val="3604"/>
              </a:lnSpc>
            </a:pPr>
          </a:p>
          <a:p>
            <a:pPr algn="l">
              <a:lnSpc>
                <a:spcPts val="3604"/>
              </a:lnSpc>
            </a:pPr>
            <a:r>
              <a:rPr lang="en-US" b="true" sz="2574" i="true" spc="-77">
                <a:solidFill>
                  <a:srgbClr val="FFFFFF"/>
                </a:solidFill>
                <a:latin typeface="Helvetica Now Display Bold Italics"/>
                <a:ea typeface="Helvetica Now Display Bold Italics"/>
                <a:cs typeface="Helvetica Now Display Bold Italics"/>
                <a:sym typeface="Helvetica Now Display Bold Italics"/>
              </a:rPr>
              <a:t>Del noe om Jesus på dine sosiale medier du også, </a:t>
            </a:r>
          </a:p>
          <a:p>
            <a:pPr algn="l">
              <a:lnSpc>
                <a:spcPts val="3604"/>
              </a:lnSpc>
              <a:spcBef>
                <a:spcPct val="0"/>
              </a:spcBef>
            </a:pPr>
            <a:r>
              <a:rPr lang="en-US" b="true" sz="2574" i="true" spc="-77">
                <a:gradFill>
                  <a:gsLst>
                    <a:gs pos="0">
                      <a:srgbClr val="5170FF">
                        <a:alpha val="100000"/>
                      </a:srgbClr>
                    </a:gs>
                    <a:gs pos="100000">
                      <a:srgbClr val="FF66C4">
                        <a:alpha val="100000"/>
                      </a:srgbClr>
                    </a:gs>
                  </a:gsLst>
                  <a:lin ang="0"/>
                </a:gradFill>
                <a:latin typeface="Helvetica Now Display Bold Italics"/>
                <a:ea typeface="Helvetica Now Display Bold Italics"/>
                <a:cs typeface="Helvetica Now Display Bold Italics"/>
                <a:sym typeface="Helvetica Now Display Bold Italics"/>
              </a:rPr>
              <a:t>fra den 5. sept 2026- 5. sept 2027!</a:t>
            </a:r>
          </a:p>
        </p:txBody>
      </p:sp>
      <p:sp>
        <p:nvSpPr>
          <p:cNvPr name="TextBox 7" id="7"/>
          <p:cNvSpPr txBox="true"/>
          <p:nvPr/>
        </p:nvSpPr>
        <p:spPr>
          <a:xfrm rot="-262907">
            <a:off x="5349607" y="1061014"/>
            <a:ext cx="7604796" cy="2612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48"/>
              </a:lnSpc>
            </a:pPr>
            <a:r>
              <a:rPr lang="en-US" b="true" sz="7470" spc="-224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GLOBAL OPPSTART</a:t>
            </a:r>
            <a:r>
              <a:rPr lang="en-US" b="true" sz="7470" spc="-224">
                <a:solidFill>
                  <a:srgbClr val="FFFFFF"/>
                </a:soli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 </a:t>
            </a:r>
          </a:p>
          <a:p>
            <a:pPr algn="ctr">
              <a:lnSpc>
                <a:spcPts val="6648"/>
              </a:lnSpc>
            </a:pPr>
            <a:r>
              <a:rPr lang="en-US" b="true" sz="7470" spc="-224">
                <a:gradFill>
                  <a:gsLst>
                    <a:gs pos="0">
                      <a:srgbClr val="5170FF">
                        <a:alpha val="100000"/>
                      </a:srgbClr>
                    </a:gs>
                    <a:gs pos="100000">
                      <a:srgbClr val="FF66C4">
                        <a:alpha val="100000"/>
                      </a:srgbClr>
                    </a:gs>
                  </a:gsLst>
                  <a:lin ang="0"/>
                </a:gradFill>
                <a:latin typeface="Helvetica Now Display Heavy"/>
                <a:ea typeface="Helvetica Now Display Heavy"/>
                <a:cs typeface="Helvetica Now Display Heavy"/>
                <a:sym typeface="Helvetica Now Display Heavy"/>
              </a:rPr>
              <a:t>5. SEPTEMBER!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DAHUIAdnNWI</dc:identifier>
  <dcterms:modified xsi:type="dcterms:W3CDTF">2011-08-01T06:04:30Z</dcterms:modified>
  <cp:revision>1</cp:revision>
  <dc:title>HVEM KAN JESUS? (Presentasjon)</dc:title>
</cp:coreProperties>
</file>